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6" r:id="rId3"/>
  </p:sldMasterIdLst>
  <p:notesMasterIdLst>
    <p:notesMasterId r:id="rId35"/>
  </p:notesMasterIdLst>
  <p:sldIdLst>
    <p:sldId id="1780" r:id="rId4"/>
    <p:sldId id="1769" r:id="rId5"/>
    <p:sldId id="932" r:id="rId6"/>
    <p:sldId id="933" r:id="rId7"/>
    <p:sldId id="1776" r:id="rId8"/>
    <p:sldId id="1758" r:id="rId9"/>
    <p:sldId id="1760" r:id="rId10"/>
    <p:sldId id="1757" r:id="rId11"/>
    <p:sldId id="1766" r:id="rId12"/>
    <p:sldId id="1778" r:id="rId13"/>
    <p:sldId id="1762" r:id="rId14"/>
    <p:sldId id="1771" r:id="rId15"/>
    <p:sldId id="1750" r:id="rId16"/>
    <p:sldId id="1779" r:id="rId17"/>
    <p:sldId id="1773" r:id="rId18"/>
    <p:sldId id="1781" r:id="rId19"/>
    <p:sldId id="1782" r:id="rId20"/>
    <p:sldId id="1753" r:id="rId21"/>
    <p:sldId id="1063" r:id="rId22"/>
    <p:sldId id="1759" r:id="rId23"/>
    <p:sldId id="1777" r:id="rId24"/>
    <p:sldId id="1763" r:id="rId25"/>
    <p:sldId id="1059" r:id="rId26"/>
    <p:sldId id="1754" r:id="rId27"/>
    <p:sldId id="1756" r:id="rId28"/>
    <p:sldId id="1746" r:id="rId29"/>
    <p:sldId id="1765" r:id="rId30"/>
    <p:sldId id="1764" r:id="rId31"/>
    <p:sldId id="1062" r:id="rId32"/>
    <p:sldId id="1774" r:id="rId33"/>
    <p:sldId id="1761" r:id="rId34"/>
  </p:sldIdLst>
  <p:sldSz cx="12192000" cy="6858000"/>
  <p:notesSz cx="10018713" cy="68881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2484" autoAdjust="0"/>
  </p:normalViewPr>
  <p:slideViewPr>
    <p:cSldViewPr snapToGrid="0">
      <p:cViewPr varScale="1">
        <p:scale>
          <a:sx n="53" d="100"/>
          <a:sy n="53" d="100"/>
        </p:scale>
        <p:origin x="1838" y="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4341442" cy="345604"/>
          </a:xfrm>
          <a:prstGeom prst="rect">
            <a:avLst/>
          </a:prstGeom>
        </p:spPr>
        <p:txBody>
          <a:bodyPr vert="horz" lIns="96606" tIns="48303" rIns="96606" bIns="48303" rtlCol="0"/>
          <a:lstStyle>
            <a:lvl1pPr algn="l">
              <a:defRPr sz="1300"/>
            </a:lvl1pPr>
          </a:lstStyle>
          <a:p>
            <a:endParaRPr kumimoji="1" lang="ja-JP" altLang="en-US"/>
          </a:p>
        </p:txBody>
      </p:sp>
      <p:sp>
        <p:nvSpPr>
          <p:cNvPr id="3" name="日付プレースホルダー 2"/>
          <p:cNvSpPr>
            <a:spLocks noGrp="1"/>
          </p:cNvSpPr>
          <p:nvPr>
            <p:ph type="dt" idx="1"/>
          </p:nvPr>
        </p:nvSpPr>
        <p:spPr>
          <a:xfrm>
            <a:off x="5674952" y="2"/>
            <a:ext cx="4341442" cy="345604"/>
          </a:xfrm>
          <a:prstGeom prst="rect">
            <a:avLst/>
          </a:prstGeom>
        </p:spPr>
        <p:txBody>
          <a:bodyPr vert="horz" lIns="96606" tIns="48303" rIns="96606" bIns="48303" rtlCol="0"/>
          <a:lstStyle>
            <a:lvl1pPr algn="r">
              <a:defRPr sz="1300"/>
            </a:lvl1pPr>
          </a:lstStyle>
          <a:p>
            <a:fld id="{AAFD7CE4-95DE-43D0-A1C0-323AAE3B2C59}" type="datetimeFigureOut">
              <a:rPr kumimoji="1" lang="ja-JP" altLang="en-US" smtClean="0"/>
              <a:t>2026/5/17</a:t>
            </a:fld>
            <a:endParaRPr kumimoji="1" lang="ja-JP" altLang="en-US"/>
          </a:p>
        </p:txBody>
      </p:sp>
      <p:sp>
        <p:nvSpPr>
          <p:cNvPr id="4" name="スライド イメージ プレースホルダー 3"/>
          <p:cNvSpPr>
            <a:spLocks noGrp="1" noRot="1" noChangeAspect="1"/>
          </p:cNvSpPr>
          <p:nvPr>
            <p:ph type="sldImg" idx="2"/>
          </p:nvPr>
        </p:nvSpPr>
        <p:spPr>
          <a:xfrm>
            <a:off x="2941638" y="860425"/>
            <a:ext cx="4135437" cy="2325688"/>
          </a:xfrm>
          <a:prstGeom prst="rect">
            <a:avLst/>
          </a:prstGeom>
          <a:noFill/>
          <a:ln w="12700">
            <a:solidFill>
              <a:prstClr val="black"/>
            </a:solidFill>
          </a:ln>
        </p:spPr>
        <p:txBody>
          <a:bodyPr vert="horz" lIns="96606" tIns="48303" rIns="96606" bIns="48303" rtlCol="0" anchor="ctr"/>
          <a:lstStyle/>
          <a:p>
            <a:endParaRPr lang="ja-JP" altLang="en-US"/>
          </a:p>
        </p:txBody>
      </p:sp>
      <p:sp>
        <p:nvSpPr>
          <p:cNvPr id="5" name="ノート プレースホルダー 4"/>
          <p:cNvSpPr>
            <a:spLocks noGrp="1"/>
          </p:cNvSpPr>
          <p:nvPr>
            <p:ph type="body" sz="quarter" idx="3"/>
          </p:nvPr>
        </p:nvSpPr>
        <p:spPr>
          <a:xfrm>
            <a:off x="1001872" y="3314928"/>
            <a:ext cx="8014970" cy="2712215"/>
          </a:xfrm>
          <a:prstGeom prst="rect">
            <a:avLst/>
          </a:prstGeom>
        </p:spPr>
        <p:txBody>
          <a:bodyPr vert="horz" lIns="96606" tIns="48303" rIns="96606" bIns="483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42560"/>
            <a:ext cx="4341442" cy="345603"/>
          </a:xfrm>
          <a:prstGeom prst="rect">
            <a:avLst/>
          </a:prstGeom>
        </p:spPr>
        <p:txBody>
          <a:bodyPr vert="horz" lIns="96606" tIns="48303" rIns="96606" bIns="4830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674952" y="6542560"/>
            <a:ext cx="4341442" cy="345603"/>
          </a:xfrm>
          <a:prstGeom prst="rect">
            <a:avLst/>
          </a:prstGeom>
        </p:spPr>
        <p:txBody>
          <a:bodyPr vert="horz" lIns="96606" tIns="48303" rIns="96606" bIns="48303" rtlCol="0" anchor="b"/>
          <a:lstStyle>
            <a:lvl1pPr algn="r">
              <a:defRPr sz="1300"/>
            </a:lvl1pPr>
          </a:lstStyle>
          <a:p>
            <a:fld id="{46910CE4-D771-4350-B39C-5584205553F7}" type="slidenum">
              <a:rPr kumimoji="1" lang="ja-JP" altLang="en-US" smtClean="0"/>
              <a:t>‹#›</a:t>
            </a:fld>
            <a:endParaRPr kumimoji="1" lang="ja-JP" altLang="en-US"/>
          </a:p>
        </p:txBody>
      </p:sp>
    </p:spTree>
    <p:extLst>
      <p:ext uri="{BB962C8B-B14F-4D97-AF65-F5344CB8AC3E}">
        <p14:creationId xmlns:p14="http://schemas.microsoft.com/office/powerpoint/2010/main" val="38207136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941638" y="860425"/>
            <a:ext cx="4135437" cy="2325688"/>
          </a:xfrm>
        </p:spPr>
      </p:sp>
      <p:sp>
        <p:nvSpPr>
          <p:cNvPr id="3" name="ノート プレースホルダ 2"/>
          <p:cNvSpPr>
            <a:spLocks noGrp="1"/>
          </p:cNvSpPr>
          <p:nvPr>
            <p:ph type="body" idx="1"/>
          </p:nvPr>
        </p:nvSpPr>
        <p:spPr/>
        <p:txBody>
          <a:bodyPr>
            <a:normAutofit/>
          </a:bodyPr>
          <a:lstStyle/>
          <a:p>
            <a:r>
              <a:rPr kumimoji="1" lang="en-US" altLang="ja-JP" dirty="0"/>
              <a:t>2026.5</a:t>
            </a:r>
            <a:r>
              <a:rPr kumimoji="1" lang="ja-JP" altLang="en-US" dirty="0"/>
              <a:t>月　実技指導者勉強会上級個人２でスライド</a:t>
            </a:r>
            <a:r>
              <a:rPr kumimoji="1" lang="en-US" altLang="ja-JP" dirty="0"/>
              <a:t>16.17</a:t>
            </a:r>
            <a:r>
              <a:rPr kumimoji="1" lang="ja-JP" altLang="en-US" dirty="0"/>
              <a:t>（前半、後半のカウンセリングの実技指導のポイント）を追加しました。</a:t>
            </a:r>
          </a:p>
        </p:txBody>
      </p:sp>
      <p:sp>
        <p:nvSpPr>
          <p:cNvPr id="4" name="スライド番号プレースホルダ 3"/>
          <p:cNvSpPr>
            <a:spLocks noGrp="1"/>
          </p:cNvSpPr>
          <p:nvPr>
            <p:ph type="sldNum" sz="quarter" idx="10"/>
          </p:nvPr>
        </p:nvSpPr>
        <p:spPr/>
        <p:txBody>
          <a:bodyPr/>
          <a:lstStyle/>
          <a:p>
            <a:pPr defTabSz="966064" fontAlgn="base">
              <a:spcBef>
                <a:spcPct val="0"/>
              </a:spcBef>
              <a:spcAft>
                <a:spcPct val="0"/>
              </a:spcAft>
              <a:defRPr/>
            </a:pPr>
            <a:fld id="{3779F913-1DDD-4C0B-ADCC-DC83F510AEE7}" type="slidenum">
              <a:rPr lang="en-US" altLang="ja-JP">
                <a:solidFill>
                  <a:srgbClr val="000000"/>
                </a:solidFill>
                <a:latin typeface="Arial" charset="0"/>
                <a:ea typeface="ＭＳ Ｐゴシック" pitchFamily="50" charset="-128"/>
              </a:rPr>
              <a:pPr defTabSz="966064" fontAlgn="base">
                <a:spcBef>
                  <a:spcPct val="0"/>
                </a:spcBef>
                <a:spcAft>
                  <a:spcPct val="0"/>
                </a:spcAft>
                <a:defRPr/>
              </a:pPr>
              <a:t>1</a:t>
            </a:fld>
            <a:endParaRPr lang="en-US" altLang="ja-JP">
              <a:solidFill>
                <a:srgbClr val="000000"/>
              </a:solidFill>
              <a:latin typeface="Arial" charset="0"/>
              <a:ea typeface="ＭＳ Ｐゴシック" pitchFamily="50" charset="-128"/>
            </a:endParaRPr>
          </a:p>
        </p:txBody>
      </p:sp>
      <p:sp>
        <p:nvSpPr>
          <p:cNvPr id="5" name="ヘッダー プレースホルダ 4"/>
          <p:cNvSpPr>
            <a:spLocks noGrp="1"/>
          </p:cNvSpPr>
          <p:nvPr>
            <p:ph type="hdr" sz="quarter" idx="11"/>
          </p:nvPr>
        </p:nvSpPr>
        <p:spPr/>
        <p:txBody>
          <a:bodyPr/>
          <a:lstStyle/>
          <a:p>
            <a:pPr defTabSz="966064"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15358012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84807-4070-0AD4-CF75-53B2DCBE692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090427F-A2F4-5F2D-80B7-D0135532A3A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8660691-FC6C-0EB5-215F-60F67B0FF4A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2026.5</a:t>
            </a:r>
            <a:r>
              <a:rPr kumimoji="1" lang="ja-JP" altLang="en-US" dirty="0"/>
              <a:t>実技指導者勉強会上級個人</a:t>
            </a:r>
            <a:r>
              <a:rPr kumimoji="1" lang="en-US" altLang="ja-JP" dirty="0"/>
              <a:t>2</a:t>
            </a:r>
            <a:r>
              <a:rPr kumimoji="1" lang="ja-JP" altLang="en-US" dirty="0"/>
              <a:t>で使用したスライドを追加</a:t>
            </a:r>
          </a:p>
          <a:p>
            <a:endParaRPr kumimoji="1" lang="ja-JP" altLang="en-US" dirty="0"/>
          </a:p>
        </p:txBody>
      </p:sp>
      <p:sp>
        <p:nvSpPr>
          <p:cNvPr id="4" name="スライド番号プレースホルダー 3">
            <a:extLst>
              <a:ext uri="{FF2B5EF4-FFF2-40B4-BE49-F238E27FC236}">
                <a16:creationId xmlns:a16="http://schemas.microsoft.com/office/drawing/2014/main" id="{62C11CDA-01C0-B6A4-961E-FE592FA48804}"/>
              </a:ext>
            </a:extLst>
          </p:cNvPr>
          <p:cNvSpPr>
            <a:spLocks noGrp="1"/>
          </p:cNvSpPr>
          <p:nvPr>
            <p:ph type="sldNum" sz="quarter" idx="5"/>
          </p:nvPr>
        </p:nvSpPr>
        <p:spPr/>
        <p:txBody>
          <a:bodyPr/>
          <a:lstStyle/>
          <a:p>
            <a:fld id="{46910CE4-D771-4350-B39C-5584205553F7}" type="slidenum">
              <a:rPr kumimoji="1" lang="ja-JP" altLang="en-US" smtClean="0"/>
              <a:t>16</a:t>
            </a:fld>
            <a:endParaRPr kumimoji="1" lang="ja-JP" altLang="en-US"/>
          </a:p>
        </p:txBody>
      </p:sp>
    </p:spTree>
    <p:extLst>
      <p:ext uri="{BB962C8B-B14F-4D97-AF65-F5344CB8AC3E}">
        <p14:creationId xmlns:p14="http://schemas.microsoft.com/office/powerpoint/2010/main" val="3841084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2026.5</a:t>
            </a:r>
            <a:r>
              <a:rPr kumimoji="1" lang="ja-JP" altLang="en-US" dirty="0"/>
              <a:t>実技指導者勉強会上級個人</a:t>
            </a:r>
            <a:r>
              <a:rPr kumimoji="1" lang="en-US" altLang="ja-JP" dirty="0"/>
              <a:t>2</a:t>
            </a:r>
            <a:r>
              <a:rPr kumimoji="1" lang="ja-JP" altLang="en-US" dirty="0"/>
              <a:t>で使用したスライドを追加</a:t>
            </a:r>
          </a:p>
        </p:txBody>
      </p:sp>
      <p:sp>
        <p:nvSpPr>
          <p:cNvPr id="4" name="スライド番号プレースホルダー 3"/>
          <p:cNvSpPr>
            <a:spLocks noGrp="1"/>
          </p:cNvSpPr>
          <p:nvPr>
            <p:ph type="sldNum" sz="quarter" idx="5"/>
          </p:nvPr>
        </p:nvSpPr>
        <p:spPr/>
        <p:txBody>
          <a:bodyPr/>
          <a:lstStyle/>
          <a:p>
            <a:fld id="{46910CE4-D771-4350-B39C-5584205553F7}" type="slidenum">
              <a:rPr kumimoji="1" lang="ja-JP" altLang="en-US" smtClean="0"/>
              <a:t>17</a:t>
            </a:fld>
            <a:endParaRPr kumimoji="1" lang="ja-JP" altLang="en-US"/>
          </a:p>
        </p:txBody>
      </p:sp>
    </p:spTree>
    <p:extLst>
      <p:ext uri="{BB962C8B-B14F-4D97-AF65-F5344CB8AC3E}">
        <p14:creationId xmlns:p14="http://schemas.microsoft.com/office/powerpoint/2010/main" val="260884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6910CE4-D771-4350-B39C-5584205553F7}" type="slidenum">
              <a:rPr kumimoji="1" lang="ja-JP" altLang="en-US" smtClean="0"/>
              <a:t>20</a:t>
            </a:fld>
            <a:endParaRPr kumimoji="1" lang="ja-JP" altLang="en-US"/>
          </a:p>
        </p:txBody>
      </p:sp>
    </p:spTree>
    <p:extLst>
      <p:ext uri="{BB962C8B-B14F-4D97-AF65-F5344CB8AC3E}">
        <p14:creationId xmlns:p14="http://schemas.microsoft.com/office/powerpoint/2010/main" val="411786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6910CE4-D771-4350-B39C-5584205553F7}" type="slidenum">
              <a:rPr kumimoji="1" lang="ja-JP" altLang="en-US" smtClean="0"/>
              <a:t>21</a:t>
            </a:fld>
            <a:endParaRPr kumimoji="1" lang="ja-JP" altLang="en-US"/>
          </a:p>
        </p:txBody>
      </p:sp>
    </p:spTree>
    <p:extLst>
      <p:ext uri="{BB962C8B-B14F-4D97-AF65-F5344CB8AC3E}">
        <p14:creationId xmlns:p14="http://schemas.microsoft.com/office/powerpoint/2010/main" val="37639051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809652" indent="-311404" eaLnBrk="0" hangingPunct="0">
              <a:spcBef>
                <a:spcPct val="30000"/>
              </a:spcBef>
              <a:defRPr kumimoji="1" sz="1300">
                <a:solidFill>
                  <a:schemeClr val="tx1"/>
                </a:solidFill>
                <a:latin typeface="Arial" charset="0"/>
                <a:ea typeface="ＭＳ Ｐ明朝" pitchFamily="18" charset="-128"/>
              </a:defRPr>
            </a:lvl2pPr>
            <a:lvl3pPr marL="1245619" indent="-249124" eaLnBrk="0" hangingPunct="0">
              <a:spcBef>
                <a:spcPct val="30000"/>
              </a:spcBef>
              <a:defRPr kumimoji="1" sz="1300">
                <a:solidFill>
                  <a:schemeClr val="tx1"/>
                </a:solidFill>
                <a:latin typeface="Arial" charset="0"/>
                <a:ea typeface="ＭＳ Ｐ明朝" pitchFamily="18" charset="-128"/>
              </a:defRPr>
            </a:lvl3pPr>
            <a:lvl4pPr marL="1743865" indent="-249124" eaLnBrk="0" hangingPunct="0">
              <a:spcBef>
                <a:spcPct val="30000"/>
              </a:spcBef>
              <a:defRPr kumimoji="1" sz="1300">
                <a:solidFill>
                  <a:schemeClr val="tx1"/>
                </a:solidFill>
                <a:latin typeface="Arial" charset="0"/>
                <a:ea typeface="ＭＳ Ｐ明朝" pitchFamily="18" charset="-128"/>
              </a:defRPr>
            </a:lvl4pPr>
            <a:lvl5pPr marL="2242113" indent="-249124" eaLnBrk="0" hangingPunct="0">
              <a:spcBef>
                <a:spcPct val="30000"/>
              </a:spcBef>
              <a:defRPr kumimoji="1" sz="1300">
                <a:solidFill>
                  <a:schemeClr val="tx1"/>
                </a:solidFill>
                <a:latin typeface="Arial" charset="0"/>
                <a:ea typeface="ＭＳ Ｐ明朝" pitchFamily="18" charset="-128"/>
              </a:defRPr>
            </a:lvl5pPr>
            <a:lvl6pPr marL="2740360" indent="-249124" eaLnBrk="0" fontAlgn="base" hangingPunct="0">
              <a:spcBef>
                <a:spcPct val="30000"/>
              </a:spcBef>
              <a:spcAft>
                <a:spcPct val="0"/>
              </a:spcAft>
              <a:defRPr kumimoji="1" sz="1300">
                <a:solidFill>
                  <a:schemeClr val="tx1"/>
                </a:solidFill>
                <a:latin typeface="Arial" charset="0"/>
                <a:ea typeface="ＭＳ Ｐ明朝" pitchFamily="18" charset="-128"/>
              </a:defRPr>
            </a:lvl6pPr>
            <a:lvl7pPr marL="3238608" indent="-249124" eaLnBrk="0" fontAlgn="base" hangingPunct="0">
              <a:spcBef>
                <a:spcPct val="30000"/>
              </a:spcBef>
              <a:spcAft>
                <a:spcPct val="0"/>
              </a:spcAft>
              <a:defRPr kumimoji="1" sz="1300">
                <a:solidFill>
                  <a:schemeClr val="tx1"/>
                </a:solidFill>
                <a:latin typeface="Arial" charset="0"/>
                <a:ea typeface="ＭＳ Ｐ明朝" pitchFamily="18" charset="-128"/>
              </a:defRPr>
            </a:lvl7pPr>
            <a:lvl8pPr marL="3736855" indent="-249124" eaLnBrk="0" fontAlgn="base" hangingPunct="0">
              <a:spcBef>
                <a:spcPct val="30000"/>
              </a:spcBef>
              <a:spcAft>
                <a:spcPct val="0"/>
              </a:spcAft>
              <a:defRPr kumimoji="1" sz="1300">
                <a:solidFill>
                  <a:schemeClr val="tx1"/>
                </a:solidFill>
                <a:latin typeface="Arial" charset="0"/>
                <a:ea typeface="ＭＳ Ｐ明朝" pitchFamily="18" charset="-128"/>
              </a:defRPr>
            </a:lvl8pPr>
            <a:lvl9pPr marL="4235102" indent="-249124"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defTabSz="996495" eaLnBrk="1" fontAlgn="base" hangingPunct="1">
              <a:spcBef>
                <a:spcPct val="0"/>
              </a:spcBef>
              <a:spcAft>
                <a:spcPct val="0"/>
              </a:spcAft>
              <a:defRPr/>
            </a:pPr>
            <a:fld id="{679E7698-1585-44FC-8812-CC2F920B4346}" type="slidenum">
              <a:rPr lang="en-US" altLang="ja-JP">
                <a:solidFill>
                  <a:srgbClr val="000000"/>
                </a:solidFill>
                <a:latin typeface="Times New Roman" pitchFamily="18" charset="0"/>
                <a:ea typeface="ＭＳ Ｐゴシック" charset="-128"/>
              </a:rPr>
              <a:pPr defTabSz="996495" eaLnBrk="1" fontAlgn="base" hangingPunct="1">
                <a:spcBef>
                  <a:spcPct val="0"/>
                </a:spcBef>
                <a:spcAft>
                  <a:spcPct val="0"/>
                </a:spcAft>
                <a:defRPr/>
              </a:pPr>
              <a:t>23</a:t>
            </a:fld>
            <a:endParaRPr lang="en-US" altLang="ja-JP">
              <a:solidFill>
                <a:srgbClr val="000000"/>
              </a:solidFill>
              <a:latin typeface="Times New Roman" pitchFamily="18" charset="0"/>
              <a:ea typeface="ＭＳ Ｐゴシック" charset="-128"/>
            </a:endParaRPr>
          </a:p>
        </p:txBody>
      </p:sp>
      <p:sp>
        <p:nvSpPr>
          <p:cNvPr id="130051" name="Rectangle 2"/>
          <p:cNvSpPr>
            <a:spLocks noGrp="1" noRot="1" noChangeAspect="1" noChangeArrowheads="1" noTextEdit="1"/>
          </p:cNvSpPr>
          <p:nvPr>
            <p:ph type="sldImg"/>
          </p:nvPr>
        </p:nvSpPr>
        <p:spPr>
          <a:xfrm>
            <a:off x="5743575" y="403225"/>
            <a:ext cx="3582988" cy="2014538"/>
          </a:xfrm>
          <a:ln/>
        </p:spPr>
      </p:sp>
      <p:sp>
        <p:nvSpPr>
          <p:cNvPr id="1300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a:t>導入</a:t>
            </a:r>
          </a:p>
          <a:p>
            <a:pPr eaLnBrk="1" hangingPunct="1"/>
            <a:r>
              <a:rPr lang="en-US" altLang="ja-JP"/>
              <a:t>MR</a:t>
            </a:r>
            <a:r>
              <a:rPr lang="ja-JP" altLang="en-US"/>
              <a:t>協会の目的、サービス、勉強上の注意（ストレス管理）、今日の時間的流れの概要</a:t>
            </a:r>
          </a:p>
          <a:p>
            <a:pPr eaLnBrk="1" hangingPunct="1"/>
            <a:endParaRPr lang="ja-JP" altLang="en-US"/>
          </a:p>
          <a:p>
            <a:pPr eaLnBrk="1" hangingPunct="1"/>
            <a:r>
              <a:rPr lang="ja-JP" altLang="en-US"/>
              <a:t>航空機内での事例は</a:t>
            </a:r>
            <a:r>
              <a:rPr lang="en-US" altLang="ja-JP"/>
              <a:t>1</a:t>
            </a:r>
            <a:r>
              <a:rPr lang="ja-JP" altLang="en-US"/>
              <a:t>・</a:t>
            </a:r>
            <a:r>
              <a:rPr lang="en-US" altLang="ja-JP"/>
              <a:t>2</a:t>
            </a:r>
            <a:r>
              <a:rPr lang="ja-JP" altLang="en-US"/>
              <a:t>枚目までを、</a:t>
            </a:r>
            <a:r>
              <a:rPr lang="en-US" altLang="ja-JP"/>
              <a:t>10</a:t>
            </a:r>
            <a:r>
              <a:rPr lang="ja-JP" altLang="en-US"/>
              <a:t>分個人ごと、</a:t>
            </a:r>
          </a:p>
        </p:txBody>
      </p:sp>
      <p:sp>
        <p:nvSpPr>
          <p:cNvPr id="5" name="ヘッダー プレースホルダ 4"/>
          <p:cNvSpPr>
            <a:spLocks noGrp="1"/>
          </p:cNvSpPr>
          <p:nvPr>
            <p:ph type="hdr" sz="quarter" idx="10"/>
          </p:nvPr>
        </p:nvSpPr>
        <p:spPr/>
        <p:txBody>
          <a:bodyPr/>
          <a:lstStyle/>
          <a:p>
            <a:pPr defTabSz="996495"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2836732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784927" indent="-301895" eaLnBrk="0" hangingPunct="0">
              <a:spcBef>
                <a:spcPct val="30000"/>
              </a:spcBef>
              <a:defRPr kumimoji="1" sz="1300">
                <a:solidFill>
                  <a:schemeClr val="tx1"/>
                </a:solidFill>
                <a:latin typeface="Arial" charset="0"/>
                <a:ea typeface="ＭＳ Ｐ明朝" pitchFamily="18" charset="-128"/>
              </a:defRPr>
            </a:lvl2pPr>
            <a:lvl3pPr marL="1207580" indent="-241516" eaLnBrk="0" hangingPunct="0">
              <a:spcBef>
                <a:spcPct val="30000"/>
              </a:spcBef>
              <a:defRPr kumimoji="1" sz="1300">
                <a:solidFill>
                  <a:schemeClr val="tx1"/>
                </a:solidFill>
                <a:latin typeface="Arial" charset="0"/>
                <a:ea typeface="ＭＳ Ｐ明朝" pitchFamily="18" charset="-128"/>
              </a:defRPr>
            </a:lvl3pPr>
            <a:lvl4pPr marL="1690611" indent="-241516" eaLnBrk="0" hangingPunct="0">
              <a:spcBef>
                <a:spcPct val="30000"/>
              </a:spcBef>
              <a:defRPr kumimoji="1" sz="1300">
                <a:solidFill>
                  <a:schemeClr val="tx1"/>
                </a:solidFill>
                <a:latin typeface="Arial" charset="0"/>
                <a:ea typeface="ＭＳ Ｐ明朝" pitchFamily="18" charset="-128"/>
              </a:defRPr>
            </a:lvl4pPr>
            <a:lvl5pPr marL="2173643" indent="-241516" eaLnBrk="0" hangingPunct="0">
              <a:spcBef>
                <a:spcPct val="30000"/>
              </a:spcBef>
              <a:defRPr kumimoji="1" sz="1300">
                <a:solidFill>
                  <a:schemeClr val="tx1"/>
                </a:solidFill>
                <a:latin typeface="Arial" charset="0"/>
                <a:ea typeface="ＭＳ Ｐ明朝" pitchFamily="18" charset="-128"/>
              </a:defRPr>
            </a:lvl5pPr>
            <a:lvl6pPr marL="2656675" indent="-241516" eaLnBrk="0" fontAlgn="base" hangingPunct="0">
              <a:spcBef>
                <a:spcPct val="30000"/>
              </a:spcBef>
              <a:spcAft>
                <a:spcPct val="0"/>
              </a:spcAft>
              <a:defRPr kumimoji="1" sz="1300">
                <a:solidFill>
                  <a:schemeClr val="tx1"/>
                </a:solidFill>
                <a:latin typeface="Arial" charset="0"/>
                <a:ea typeface="ＭＳ Ｐ明朝" pitchFamily="18" charset="-128"/>
              </a:defRPr>
            </a:lvl6pPr>
            <a:lvl7pPr marL="3139707" indent="-241516" eaLnBrk="0" fontAlgn="base" hangingPunct="0">
              <a:spcBef>
                <a:spcPct val="30000"/>
              </a:spcBef>
              <a:spcAft>
                <a:spcPct val="0"/>
              </a:spcAft>
              <a:defRPr kumimoji="1" sz="1300">
                <a:solidFill>
                  <a:schemeClr val="tx1"/>
                </a:solidFill>
                <a:latin typeface="Arial" charset="0"/>
                <a:ea typeface="ＭＳ Ｐ明朝" pitchFamily="18" charset="-128"/>
              </a:defRPr>
            </a:lvl7pPr>
            <a:lvl8pPr marL="3622739" indent="-241516" eaLnBrk="0" fontAlgn="base" hangingPunct="0">
              <a:spcBef>
                <a:spcPct val="30000"/>
              </a:spcBef>
              <a:spcAft>
                <a:spcPct val="0"/>
              </a:spcAft>
              <a:defRPr kumimoji="1" sz="1300">
                <a:solidFill>
                  <a:schemeClr val="tx1"/>
                </a:solidFill>
                <a:latin typeface="Arial" charset="0"/>
                <a:ea typeface="ＭＳ Ｐ明朝" pitchFamily="18" charset="-128"/>
              </a:defRPr>
            </a:lvl8pPr>
            <a:lvl9pPr marL="4105770" indent="-241516"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defTabSz="966064" eaLnBrk="1" fontAlgn="base" hangingPunct="1">
              <a:spcBef>
                <a:spcPct val="0"/>
              </a:spcBef>
              <a:spcAft>
                <a:spcPct val="0"/>
              </a:spcAft>
              <a:defRPr/>
            </a:pPr>
            <a:fld id="{679E7698-1585-44FC-8812-CC2F920B4346}" type="slidenum">
              <a:rPr lang="en-US" altLang="ja-JP">
                <a:solidFill>
                  <a:srgbClr val="000000"/>
                </a:solidFill>
                <a:latin typeface="Times New Roman" pitchFamily="18" charset="0"/>
                <a:ea typeface="ＭＳ Ｐゴシック" charset="-128"/>
              </a:rPr>
              <a:pPr defTabSz="966064" eaLnBrk="1" fontAlgn="base" hangingPunct="1">
                <a:spcBef>
                  <a:spcPct val="0"/>
                </a:spcBef>
                <a:spcAft>
                  <a:spcPct val="0"/>
                </a:spcAft>
                <a:defRPr/>
              </a:pPr>
              <a:t>24</a:t>
            </a:fld>
            <a:endParaRPr lang="en-US" altLang="ja-JP">
              <a:solidFill>
                <a:srgbClr val="000000"/>
              </a:solidFill>
              <a:latin typeface="Times New Roman" pitchFamily="18" charset="0"/>
              <a:ea typeface="ＭＳ Ｐゴシック" charset="-128"/>
            </a:endParaRPr>
          </a:p>
        </p:txBody>
      </p:sp>
      <p:sp>
        <p:nvSpPr>
          <p:cNvPr id="130051" name="Rectangle 2"/>
          <p:cNvSpPr>
            <a:spLocks noGrp="1" noRot="1" noChangeAspect="1" noChangeArrowheads="1" noTextEdit="1"/>
          </p:cNvSpPr>
          <p:nvPr>
            <p:ph type="sldImg"/>
          </p:nvPr>
        </p:nvSpPr>
        <p:spPr>
          <a:xfrm>
            <a:off x="5595938" y="390525"/>
            <a:ext cx="3455987" cy="1943100"/>
          </a:xfrm>
          <a:ln/>
        </p:spPr>
      </p:sp>
      <p:sp>
        <p:nvSpPr>
          <p:cNvPr id="1300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a:t>導入</a:t>
            </a:r>
          </a:p>
          <a:p>
            <a:pPr eaLnBrk="1" hangingPunct="1"/>
            <a:r>
              <a:rPr lang="en-US" altLang="ja-JP"/>
              <a:t>MR</a:t>
            </a:r>
            <a:r>
              <a:rPr lang="ja-JP" altLang="en-US"/>
              <a:t>協会の目的、サービス、勉強上の注意（ストレス管理）、今日の時間的流れの概要</a:t>
            </a:r>
          </a:p>
          <a:p>
            <a:pPr eaLnBrk="1" hangingPunct="1"/>
            <a:endParaRPr lang="ja-JP" altLang="en-US"/>
          </a:p>
          <a:p>
            <a:pPr eaLnBrk="1" hangingPunct="1"/>
            <a:r>
              <a:rPr lang="ja-JP" altLang="en-US"/>
              <a:t>航空機内での事例は</a:t>
            </a:r>
            <a:r>
              <a:rPr lang="en-US" altLang="ja-JP"/>
              <a:t>1</a:t>
            </a:r>
            <a:r>
              <a:rPr lang="ja-JP" altLang="en-US"/>
              <a:t>・</a:t>
            </a:r>
            <a:r>
              <a:rPr lang="en-US" altLang="ja-JP"/>
              <a:t>2</a:t>
            </a:r>
            <a:r>
              <a:rPr lang="ja-JP" altLang="en-US"/>
              <a:t>枚目までを、</a:t>
            </a:r>
            <a:r>
              <a:rPr lang="en-US" altLang="ja-JP"/>
              <a:t>10</a:t>
            </a:r>
            <a:r>
              <a:rPr lang="ja-JP" altLang="en-US"/>
              <a:t>分個人ごと、</a:t>
            </a:r>
          </a:p>
        </p:txBody>
      </p:sp>
      <p:sp>
        <p:nvSpPr>
          <p:cNvPr id="5" name="ヘッダー プレースホルダ 4"/>
          <p:cNvSpPr>
            <a:spLocks noGrp="1"/>
          </p:cNvSpPr>
          <p:nvPr>
            <p:ph type="hdr" sz="quarter" idx="10"/>
          </p:nvPr>
        </p:nvSpPr>
        <p:spPr/>
        <p:txBody>
          <a:bodyPr/>
          <a:lstStyle/>
          <a:p>
            <a:pPr defTabSz="966064"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40797539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804633" indent="-309473" eaLnBrk="0" hangingPunct="0">
              <a:spcBef>
                <a:spcPct val="30000"/>
              </a:spcBef>
              <a:defRPr kumimoji="1" sz="1300">
                <a:solidFill>
                  <a:schemeClr val="tx1"/>
                </a:solidFill>
                <a:latin typeface="Arial" charset="0"/>
                <a:ea typeface="ＭＳ Ｐ明朝" pitchFamily="18" charset="-128"/>
              </a:defRPr>
            </a:lvl2pPr>
            <a:lvl3pPr marL="1237895" indent="-247579" eaLnBrk="0" hangingPunct="0">
              <a:spcBef>
                <a:spcPct val="30000"/>
              </a:spcBef>
              <a:defRPr kumimoji="1" sz="1300">
                <a:solidFill>
                  <a:schemeClr val="tx1"/>
                </a:solidFill>
                <a:latin typeface="Arial" charset="0"/>
                <a:ea typeface="ＭＳ Ｐ明朝" pitchFamily="18" charset="-128"/>
              </a:defRPr>
            </a:lvl3pPr>
            <a:lvl4pPr marL="1733054" indent="-247579" eaLnBrk="0" hangingPunct="0">
              <a:spcBef>
                <a:spcPct val="30000"/>
              </a:spcBef>
              <a:defRPr kumimoji="1" sz="1300">
                <a:solidFill>
                  <a:schemeClr val="tx1"/>
                </a:solidFill>
                <a:latin typeface="Arial" charset="0"/>
                <a:ea typeface="ＭＳ Ｐ明朝" pitchFamily="18" charset="-128"/>
              </a:defRPr>
            </a:lvl4pPr>
            <a:lvl5pPr marL="2228211" indent="-247579" eaLnBrk="0" hangingPunct="0">
              <a:spcBef>
                <a:spcPct val="30000"/>
              </a:spcBef>
              <a:defRPr kumimoji="1" sz="1300">
                <a:solidFill>
                  <a:schemeClr val="tx1"/>
                </a:solidFill>
                <a:latin typeface="Arial" charset="0"/>
                <a:ea typeface="ＭＳ Ｐ明朝" pitchFamily="18" charset="-128"/>
              </a:defRPr>
            </a:lvl5pPr>
            <a:lvl6pPr marL="2723370" indent="-247579" eaLnBrk="0" fontAlgn="base" hangingPunct="0">
              <a:spcBef>
                <a:spcPct val="30000"/>
              </a:spcBef>
              <a:spcAft>
                <a:spcPct val="0"/>
              </a:spcAft>
              <a:defRPr kumimoji="1" sz="1300">
                <a:solidFill>
                  <a:schemeClr val="tx1"/>
                </a:solidFill>
                <a:latin typeface="Arial" charset="0"/>
                <a:ea typeface="ＭＳ Ｐ明朝" pitchFamily="18" charset="-128"/>
              </a:defRPr>
            </a:lvl6pPr>
            <a:lvl7pPr marL="3218528" indent="-247579" eaLnBrk="0" fontAlgn="base" hangingPunct="0">
              <a:spcBef>
                <a:spcPct val="30000"/>
              </a:spcBef>
              <a:spcAft>
                <a:spcPct val="0"/>
              </a:spcAft>
              <a:defRPr kumimoji="1" sz="1300">
                <a:solidFill>
                  <a:schemeClr val="tx1"/>
                </a:solidFill>
                <a:latin typeface="Arial" charset="0"/>
                <a:ea typeface="ＭＳ Ｐ明朝" pitchFamily="18" charset="-128"/>
              </a:defRPr>
            </a:lvl7pPr>
            <a:lvl8pPr marL="3713686" indent="-247579" eaLnBrk="0" fontAlgn="base" hangingPunct="0">
              <a:spcBef>
                <a:spcPct val="30000"/>
              </a:spcBef>
              <a:spcAft>
                <a:spcPct val="0"/>
              </a:spcAft>
              <a:defRPr kumimoji="1" sz="1300">
                <a:solidFill>
                  <a:schemeClr val="tx1"/>
                </a:solidFill>
                <a:latin typeface="Arial" charset="0"/>
                <a:ea typeface="ＭＳ Ｐ明朝" pitchFamily="18" charset="-128"/>
              </a:defRPr>
            </a:lvl8pPr>
            <a:lvl9pPr marL="4208845" indent="-247579"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marL="0" marR="0" lvl="0" indent="0" algn="r" defTabSz="966064" rtl="0" eaLnBrk="1" fontAlgn="base" latinLnBrk="0" hangingPunct="1">
              <a:lnSpc>
                <a:spcPct val="100000"/>
              </a:lnSpc>
              <a:spcBef>
                <a:spcPct val="0"/>
              </a:spcBef>
              <a:spcAft>
                <a:spcPct val="0"/>
              </a:spcAft>
              <a:buClrTx/>
              <a:buSzTx/>
              <a:buFontTx/>
              <a:buNone/>
              <a:tabLst/>
              <a:defRPr/>
            </a:pPr>
            <a:fld id="{1CB0246F-AED4-480A-873A-3EEA6B45B908}"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66064" rtl="0" eaLnBrk="1" fontAlgn="base" latinLnBrk="0" hangingPunct="1">
                <a:lnSpc>
                  <a:spcPct val="100000"/>
                </a:lnSpc>
                <a:spcBef>
                  <a:spcPct val="0"/>
                </a:spcBef>
                <a:spcAft>
                  <a:spcPct val="0"/>
                </a:spcAft>
                <a:buClrTx/>
                <a:buSzTx/>
                <a:buFontTx/>
                <a:buNone/>
                <a:tabLst/>
                <a:defRPr/>
              </a:pPr>
              <a:t>26</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129027" name="Rectangle 2"/>
          <p:cNvSpPr>
            <a:spLocks noGrp="1" noRot="1" noChangeAspect="1" noChangeArrowheads="1" noTextEdit="1"/>
          </p:cNvSpPr>
          <p:nvPr>
            <p:ph type="sldImg"/>
          </p:nvPr>
        </p:nvSpPr>
        <p:spPr>
          <a:xfrm>
            <a:off x="5699125" y="401638"/>
            <a:ext cx="3562350" cy="2003425"/>
          </a:xfrm>
          <a:ln/>
        </p:spPr>
      </p:sp>
      <p:sp>
        <p:nvSpPr>
          <p:cNvPr id="1290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a:t>導入</a:t>
            </a:r>
          </a:p>
          <a:p>
            <a:pPr eaLnBrk="1" hangingPunct="1"/>
            <a:r>
              <a:rPr lang="en-US" altLang="ja-JP"/>
              <a:t>MR</a:t>
            </a:r>
            <a:r>
              <a:rPr lang="ja-JP" altLang="en-US"/>
              <a:t>協会の目的、サービス、勉強上の注意（ストレス管理）、今日の時間的流れの概要</a:t>
            </a:r>
          </a:p>
          <a:p>
            <a:pPr eaLnBrk="1" hangingPunct="1"/>
            <a:endParaRPr lang="ja-JP" altLang="en-US"/>
          </a:p>
          <a:p>
            <a:pPr eaLnBrk="1" hangingPunct="1"/>
            <a:r>
              <a:rPr lang="ja-JP" altLang="en-US"/>
              <a:t>航空機内での事例は</a:t>
            </a:r>
            <a:r>
              <a:rPr lang="en-US" altLang="ja-JP"/>
              <a:t>1</a:t>
            </a:r>
            <a:r>
              <a:rPr lang="ja-JP" altLang="en-US"/>
              <a:t>・</a:t>
            </a:r>
            <a:r>
              <a:rPr lang="en-US" altLang="ja-JP"/>
              <a:t>2</a:t>
            </a:r>
            <a:r>
              <a:rPr lang="ja-JP" altLang="en-US"/>
              <a:t>枚目までを、</a:t>
            </a:r>
            <a:r>
              <a:rPr lang="en-US" altLang="ja-JP"/>
              <a:t>10</a:t>
            </a:r>
            <a:r>
              <a:rPr lang="ja-JP" altLang="en-US"/>
              <a:t>分個人ごと、</a:t>
            </a:r>
          </a:p>
        </p:txBody>
      </p:sp>
      <p:sp>
        <p:nvSpPr>
          <p:cNvPr id="5" name="ヘッダー プレースホルダ 4"/>
          <p:cNvSpPr>
            <a:spLocks noGrp="1"/>
          </p:cNvSpPr>
          <p:nvPr>
            <p:ph type="hdr" sz="quarter" idx="10"/>
          </p:nvPr>
        </p:nvSpPr>
        <p:spPr/>
        <p:txBody>
          <a:bodyPr/>
          <a:lstStyle/>
          <a:p>
            <a:pPr marL="0" marR="0" lvl="0" indent="0" algn="l" defTabSz="966064" rtl="0" eaLnBrk="1" fontAlgn="base" latinLnBrk="0" hangingPunct="1">
              <a:lnSpc>
                <a:spcPct val="100000"/>
              </a:lnSpc>
              <a:spcBef>
                <a:spcPct val="0"/>
              </a:spcBef>
              <a:spcAft>
                <a:spcPct val="0"/>
              </a:spcAft>
              <a:buClrTx/>
              <a:buSzTx/>
              <a:buFontTx/>
              <a:buNone/>
              <a:tabLst/>
              <a:defRPr/>
            </a:pPr>
            <a:r>
              <a:rPr kumimoji="1" lang="en-US" altLang="ja-JP" sz="1300" b="0" i="0" u="none" strike="noStrike" kern="1200" cap="none" spc="0" normalizeH="0" baseline="0" noProof="0">
                <a:ln>
                  <a:noFill/>
                </a:ln>
                <a:solidFill>
                  <a:srgbClr val="000000"/>
                </a:solidFill>
                <a:effectLst/>
                <a:uLnTx/>
                <a:uFillTx/>
                <a:latin typeface="Arial" charset="0"/>
                <a:ea typeface="ＭＳ Ｐゴシック" pitchFamily="50" charset="-128"/>
                <a:cs typeface="+mn-cs"/>
              </a:rPr>
              <a:t>2016</a:t>
            </a:r>
          </a:p>
        </p:txBody>
      </p:sp>
    </p:spTree>
    <p:extLst>
      <p:ext uri="{BB962C8B-B14F-4D97-AF65-F5344CB8AC3E}">
        <p14:creationId xmlns:p14="http://schemas.microsoft.com/office/powerpoint/2010/main" val="4008417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6910CE4-D771-4350-B39C-5584205553F7}" type="slidenum">
              <a:rPr kumimoji="1" lang="ja-JP" altLang="en-US" smtClean="0"/>
              <a:t>27</a:t>
            </a:fld>
            <a:endParaRPr kumimoji="1" lang="ja-JP" altLang="en-US"/>
          </a:p>
        </p:txBody>
      </p:sp>
    </p:spTree>
    <p:extLst>
      <p:ext uri="{BB962C8B-B14F-4D97-AF65-F5344CB8AC3E}">
        <p14:creationId xmlns:p14="http://schemas.microsoft.com/office/powerpoint/2010/main" val="3449607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41638" y="860425"/>
            <a:ext cx="4135437" cy="2325688"/>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defTabSz="966064"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
        <p:nvSpPr>
          <p:cNvPr id="5" name="スライド番号プレースホルダー 4"/>
          <p:cNvSpPr>
            <a:spLocks noGrp="1"/>
          </p:cNvSpPr>
          <p:nvPr>
            <p:ph type="sldNum" sz="quarter" idx="11"/>
          </p:nvPr>
        </p:nvSpPr>
        <p:spPr/>
        <p:txBody>
          <a:bodyPr/>
          <a:lstStyle/>
          <a:p>
            <a:pPr defTabSz="966064" fontAlgn="base">
              <a:spcBef>
                <a:spcPct val="0"/>
              </a:spcBef>
              <a:spcAft>
                <a:spcPct val="0"/>
              </a:spcAft>
              <a:defRPr/>
            </a:pPr>
            <a:fld id="{3779F913-1DDD-4C0B-ADCC-DC83F510AEE7}" type="slidenum">
              <a:rPr lang="en-US" altLang="ja-JP">
                <a:solidFill>
                  <a:srgbClr val="000000"/>
                </a:solidFill>
                <a:latin typeface="Arial" charset="0"/>
                <a:ea typeface="ＭＳ Ｐゴシック" pitchFamily="50" charset="-128"/>
              </a:rPr>
              <a:pPr defTabSz="966064" fontAlgn="base">
                <a:spcBef>
                  <a:spcPct val="0"/>
                </a:spcBef>
                <a:spcAft>
                  <a:spcPct val="0"/>
                </a:spcAft>
                <a:defRPr/>
              </a:pPr>
              <a:t>4</a:t>
            </a:fld>
            <a:endParaRPr lang="en-US" altLang="ja-JP">
              <a:solidFill>
                <a:srgbClr val="000000"/>
              </a:solidFill>
              <a:latin typeface="Arial" charset="0"/>
              <a:ea typeface="ＭＳ Ｐゴシック" pitchFamily="50" charset="-128"/>
            </a:endParaRPr>
          </a:p>
        </p:txBody>
      </p:sp>
    </p:spTree>
    <p:extLst>
      <p:ext uri="{BB962C8B-B14F-4D97-AF65-F5344CB8AC3E}">
        <p14:creationId xmlns:p14="http://schemas.microsoft.com/office/powerpoint/2010/main" val="1355924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784927" indent="-301895" eaLnBrk="0" hangingPunct="0">
              <a:spcBef>
                <a:spcPct val="30000"/>
              </a:spcBef>
              <a:defRPr kumimoji="1" sz="1300">
                <a:solidFill>
                  <a:schemeClr val="tx1"/>
                </a:solidFill>
                <a:latin typeface="Arial" charset="0"/>
                <a:ea typeface="ＭＳ Ｐ明朝" pitchFamily="18" charset="-128"/>
              </a:defRPr>
            </a:lvl2pPr>
            <a:lvl3pPr marL="1207580" indent="-241516" eaLnBrk="0" hangingPunct="0">
              <a:spcBef>
                <a:spcPct val="30000"/>
              </a:spcBef>
              <a:defRPr kumimoji="1" sz="1300">
                <a:solidFill>
                  <a:schemeClr val="tx1"/>
                </a:solidFill>
                <a:latin typeface="Arial" charset="0"/>
                <a:ea typeface="ＭＳ Ｐ明朝" pitchFamily="18" charset="-128"/>
              </a:defRPr>
            </a:lvl3pPr>
            <a:lvl4pPr marL="1690611" indent="-241516" eaLnBrk="0" hangingPunct="0">
              <a:spcBef>
                <a:spcPct val="30000"/>
              </a:spcBef>
              <a:defRPr kumimoji="1" sz="1300">
                <a:solidFill>
                  <a:schemeClr val="tx1"/>
                </a:solidFill>
                <a:latin typeface="Arial" charset="0"/>
                <a:ea typeface="ＭＳ Ｐ明朝" pitchFamily="18" charset="-128"/>
              </a:defRPr>
            </a:lvl4pPr>
            <a:lvl5pPr marL="2173643" indent="-241516" eaLnBrk="0" hangingPunct="0">
              <a:spcBef>
                <a:spcPct val="30000"/>
              </a:spcBef>
              <a:defRPr kumimoji="1" sz="1300">
                <a:solidFill>
                  <a:schemeClr val="tx1"/>
                </a:solidFill>
                <a:latin typeface="Arial" charset="0"/>
                <a:ea typeface="ＭＳ Ｐ明朝" pitchFamily="18" charset="-128"/>
              </a:defRPr>
            </a:lvl5pPr>
            <a:lvl6pPr marL="2656675" indent="-241516" eaLnBrk="0" fontAlgn="base" hangingPunct="0">
              <a:spcBef>
                <a:spcPct val="30000"/>
              </a:spcBef>
              <a:spcAft>
                <a:spcPct val="0"/>
              </a:spcAft>
              <a:defRPr kumimoji="1" sz="1300">
                <a:solidFill>
                  <a:schemeClr val="tx1"/>
                </a:solidFill>
                <a:latin typeface="Arial" charset="0"/>
                <a:ea typeface="ＭＳ Ｐ明朝" pitchFamily="18" charset="-128"/>
              </a:defRPr>
            </a:lvl6pPr>
            <a:lvl7pPr marL="3139707" indent="-241516" eaLnBrk="0" fontAlgn="base" hangingPunct="0">
              <a:spcBef>
                <a:spcPct val="30000"/>
              </a:spcBef>
              <a:spcAft>
                <a:spcPct val="0"/>
              </a:spcAft>
              <a:defRPr kumimoji="1" sz="1300">
                <a:solidFill>
                  <a:schemeClr val="tx1"/>
                </a:solidFill>
                <a:latin typeface="Arial" charset="0"/>
                <a:ea typeface="ＭＳ Ｐ明朝" pitchFamily="18" charset="-128"/>
              </a:defRPr>
            </a:lvl7pPr>
            <a:lvl8pPr marL="3622739" indent="-241516" eaLnBrk="0" fontAlgn="base" hangingPunct="0">
              <a:spcBef>
                <a:spcPct val="30000"/>
              </a:spcBef>
              <a:spcAft>
                <a:spcPct val="0"/>
              </a:spcAft>
              <a:defRPr kumimoji="1" sz="1300">
                <a:solidFill>
                  <a:schemeClr val="tx1"/>
                </a:solidFill>
                <a:latin typeface="Arial" charset="0"/>
                <a:ea typeface="ＭＳ Ｐ明朝" pitchFamily="18" charset="-128"/>
              </a:defRPr>
            </a:lvl8pPr>
            <a:lvl9pPr marL="4105770" indent="-241516"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defTabSz="966064" eaLnBrk="1" fontAlgn="base" hangingPunct="1">
              <a:spcBef>
                <a:spcPct val="0"/>
              </a:spcBef>
              <a:spcAft>
                <a:spcPct val="0"/>
              </a:spcAft>
              <a:defRPr/>
            </a:pPr>
            <a:fld id="{679E7698-1585-44FC-8812-CC2F920B4346}" type="slidenum">
              <a:rPr lang="en-US" altLang="ja-JP">
                <a:solidFill>
                  <a:srgbClr val="000000"/>
                </a:solidFill>
                <a:latin typeface="Times New Roman" pitchFamily="18" charset="0"/>
                <a:ea typeface="ＭＳ Ｐゴシック" charset="-128"/>
              </a:rPr>
              <a:pPr defTabSz="966064" eaLnBrk="1" fontAlgn="base" hangingPunct="1">
                <a:spcBef>
                  <a:spcPct val="0"/>
                </a:spcBef>
                <a:spcAft>
                  <a:spcPct val="0"/>
                </a:spcAft>
                <a:defRPr/>
              </a:pPr>
              <a:t>6</a:t>
            </a:fld>
            <a:endParaRPr lang="en-US" altLang="ja-JP">
              <a:solidFill>
                <a:srgbClr val="000000"/>
              </a:solidFill>
              <a:latin typeface="Times New Roman" pitchFamily="18" charset="0"/>
              <a:ea typeface="ＭＳ Ｐゴシック" charset="-128"/>
            </a:endParaRPr>
          </a:p>
        </p:txBody>
      </p:sp>
      <p:sp>
        <p:nvSpPr>
          <p:cNvPr id="130051" name="Rectangle 2"/>
          <p:cNvSpPr>
            <a:spLocks noGrp="1" noRot="1" noChangeAspect="1" noChangeArrowheads="1" noTextEdit="1"/>
          </p:cNvSpPr>
          <p:nvPr>
            <p:ph type="sldImg"/>
          </p:nvPr>
        </p:nvSpPr>
        <p:spPr>
          <a:xfrm>
            <a:off x="5595938" y="390525"/>
            <a:ext cx="3455987" cy="1943100"/>
          </a:xfrm>
          <a:ln/>
        </p:spPr>
      </p:sp>
      <p:sp>
        <p:nvSpPr>
          <p:cNvPr id="1300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a:t>導入</a:t>
            </a:r>
          </a:p>
          <a:p>
            <a:pPr eaLnBrk="1" hangingPunct="1"/>
            <a:r>
              <a:rPr lang="en-US" altLang="ja-JP"/>
              <a:t>MR</a:t>
            </a:r>
            <a:r>
              <a:rPr lang="ja-JP" altLang="en-US"/>
              <a:t>協会の目的、サービス、勉強上の注意（ストレス管理）、今日の時間的流れの概要</a:t>
            </a:r>
          </a:p>
          <a:p>
            <a:pPr eaLnBrk="1" hangingPunct="1"/>
            <a:endParaRPr lang="ja-JP" altLang="en-US"/>
          </a:p>
          <a:p>
            <a:pPr eaLnBrk="1" hangingPunct="1"/>
            <a:r>
              <a:rPr lang="ja-JP" altLang="en-US"/>
              <a:t>航空機内での事例は</a:t>
            </a:r>
            <a:r>
              <a:rPr lang="en-US" altLang="ja-JP"/>
              <a:t>1</a:t>
            </a:r>
            <a:r>
              <a:rPr lang="ja-JP" altLang="en-US"/>
              <a:t>・</a:t>
            </a:r>
            <a:r>
              <a:rPr lang="en-US" altLang="ja-JP"/>
              <a:t>2</a:t>
            </a:r>
            <a:r>
              <a:rPr lang="ja-JP" altLang="en-US"/>
              <a:t>枚目までを、</a:t>
            </a:r>
            <a:r>
              <a:rPr lang="en-US" altLang="ja-JP"/>
              <a:t>10</a:t>
            </a:r>
            <a:r>
              <a:rPr lang="ja-JP" altLang="en-US"/>
              <a:t>分個人ごと、</a:t>
            </a:r>
          </a:p>
        </p:txBody>
      </p:sp>
      <p:sp>
        <p:nvSpPr>
          <p:cNvPr id="5" name="ヘッダー プレースホルダ 4"/>
          <p:cNvSpPr>
            <a:spLocks noGrp="1"/>
          </p:cNvSpPr>
          <p:nvPr>
            <p:ph type="hdr" sz="quarter" idx="10"/>
          </p:nvPr>
        </p:nvSpPr>
        <p:spPr/>
        <p:txBody>
          <a:bodyPr/>
          <a:lstStyle/>
          <a:p>
            <a:pPr defTabSz="966064"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1816389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809652" indent="-311404" eaLnBrk="0" hangingPunct="0">
              <a:spcBef>
                <a:spcPct val="30000"/>
              </a:spcBef>
              <a:defRPr kumimoji="1" sz="1300">
                <a:solidFill>
                  <a:schemeClr val="tx1"/>
                </a:solidFill>
                <a:latin typeface="Arial" charset="0"/>
                <a:ea typeface="ＭＳ Ｐ明朝" pitchFamily="18" charset="-128"/>
              </a:defRPr>
            </a:lvl2pPr>
            <a:lvl3pPr marL="1245619" indent="-249124" eaLnBrk="0" hangingPunct="0">
              <a:spcBef>
                <a:spcPct val="30000"/>
              </a:spcBef>
              <a:defRPr kumimoji="1" sz="1300">
                <a:solidFill>
                  <a:schemeClr val="tx1"/>
                </a:solidFill>
                <a:latin typeface="Arial" charset="0"/>
                <a:ea typeface="ＭＳ Ｐ明朝" pitchFamily="18" charset="-128"/>
              </a:defRPr>
            </a:lvl3pPr>
            <a:lvl4pPr marL="1743865" indent="-249124" eaLnBrk="0" hangingPunct="0">
              <a:spcBef>
                <a:spcPct val="30000"/>
              </a:spcBef>
              <a:defRPr kumimoji="1" sz="1300">
                <a:solidFill>
                  <a:schemeClr val="tx1"/>
                </a:solidFill>
                <a:latin typeface="Arial" charset="0"/>
                <a:ea typeface="ＭＳ Ｐ明朝" pitchFamily="18" charset="-128"/>
              </a:defRPr>
            </a:lvl4pPr>
            <a:lvl5pPr marL="2242113" indent="-249124" eaLnBrk="0" hangingPunct="0">
              <a:spcBef>
                <a:spcPct val="30000"/>
              </a:spcBef>
              <a:defRPr kumimoji="1" sz="1300">
                <a:solidFill>
                  <a:schemeClr val="tx1"/>
                </a:solidFill>
                <a:latin typeface="Arial" charset="0"/>
                <a:ea typeface="ＭＳ Ｐ明朝" pitchFamily="18" charset="-128"/>
              </a:defRPr>
            </a:lvl5pPr>
            <a:lvl6pPr marL="2740360" indent="-249124" eaLnBrk="0" fontAlgn="base" hangingPunct="0">
              <a:spcBef>
                <a:spcPct val="30000"/>
              </a:spcBef>
              <a:spcAft>
                <a:spcPct val="0"/>
              </a:spcAft>
              <a:defRPr kumimoji="1" sz="1300">
                <a:solidFill>
                  <a:schemeClr val="tx1"/>
                </a:solidFill>
                <a:latin typeface="Arial" charset="0"/>
                <a:ea typeface="ＭＳ Ｐ明朝" pitchFamily="18" charset="-128"/>
              </a:defRPr>
            </a:lvl6pPr>
            <a:lvl7pPr marL="3238608" indent="-249124" eaLnBrk="0" fontAlgn="base" hangingPunct="0">
              <a:spcBef>
                <a:spcPct val="30000"/>
              </a:spcBef>
              <a:spcAft>
                <a:spcPct val="0"/>
              </a:spcAft>
              <a:defRPr kumimoji="1" sz="1300">
                <a:solidFill>
                  <a:schemeClr val="tx1"/>
                </a:solidFill>
                <a:latin typeface="Arial" charset="0"/>
                <a:ea typeface="ＭＳ Ｐ明朝" pitchFamily="18" charset="-128"/>
              </a:defRPr>
            </a:lvl7pPr>
            <a:lvl8pPr marL="3736855" indent="-249124" eaLnBrk="0" fontAlgn="base" hangingPunct="0">
              <a:spcBef>
                <a:spcPct val="30000"/>
              </a:spcBef>
              <a:spcAft>
                <a:spcPct val="0"/>
              </a:spcAft>
              <a:defRPr kumimoji="1" sz="1300">
                <a:solidFill>
                  <a:schemeClr val="tx1"/>
                </a:solidFill>
                <a:latin typeface="Arial" charset="0"/>
                <a:ea typeface="ＭＳ Ｐ明朝" pitchFamily="18" charset="-128"/>
              </a:defRPr>
            </a:lvl8pPr>
            <a:lvl9pPr marL="4235102" indent="-249124"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defTabSz="996495" eaLnBrk="1" fontAlgn="base" hangingPunct="1">
              <a:spcBef>
                <a:spcPct val="0"/>
              </a:spcBef>
              <a:spcAft>
                <a:spcPct val="0"/>
              </a:spcAft>
              <a:defRPr/>
            </a:pPr>
            <a:fld id="{679E7698-1585-44FC-8812-CC2F920B4346}" type="slidenum">
              <a:rPr lang="en-US" altLang="ja-JP">
                <a:solidFill>
                  <a:srgbClr val="000000"/>
                </a:solidFill>
                <a:latin typeface="Times New Roman" pitchFamily="18" charset="0"/>
                <a:ea typeface="ＭＳ Ｐゴシック" charset="-128"/>
              </a:rPr>
              <a:pPr defTabSz="996495" eaLnBrk="1" fontAlgn="base" hangingPunct="1">
                <a:spcBef>
                  <a:spcPct val="0"/>
                </a:spcBef>
                <a:spcAft>
                  <a:spcPct val="0"/>
                </a:spcAft>
                <a:defRPr/>
              </a:pPr>
              <a:t>7</a:t>
            </a:fld>
            <a:endParaRPr lang="en-US" altLang="ja-JP">
              <a:solidFill>
                <a:srgbClr val="000000"/>
              </a:solidFill>
              <a:latin typeface="Times New Roman" pitchFamily="18" charset="0"/>
              <a:ea typeface="ＭＳ Ｐゴシック" charset="-128"/>
            </a:endParaRPr>
          </a:p>
        </p:txBody>
      </p:sp>
      <p:sp>
        <p:nvSpPr>
          <p:cNvPr id="130051" name="Rectangle 2"/>
          <p:cNvSpPr>
            <a:spLocks noGrp="1" noRot="1" noChangeAspect="1" noChangeArrowheads="1" noTextEdit="1"/>
          </p:cNvSpPr>
          <p:nvPr>
            <p:ph type="sldImg"/>
          </p:nvPr>
        </p:nvSpPr>
        <p:spPr>
          <a:xfrm>
            <a:off x="5743575" y="403225"/>
            <a:ext cx="3582988" cy="2014538"/>
          </a:xfrm>
          <a:ln/>
        </p:spPr>
      </p:sp>
      <p:sp>
        <p:nvSpPr>
          <p:cNvPr id="1300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dirty="0"/>
          </a:p>
        </p:txBody>
      </p:sp>
      <p:sp>
        <p:nvSpPr>
          <p:cNvPr id="5" name="ヘッダー プレースホルダ 4"/>
          <p:cNvSpPr>
            <a:spLocks noGrp="1"/>
          </p:cNvSpPr>
          <p:nvPr>
            <p:ph type="hdr" sz="quarter" idx="10"/>
          </p:nvPr>
        </p:nvSpPr>
        <p:spPr/>
        <p:txBody>
          <a:bodyPr/>
          <a:lstStyle/>
          <a:p>
            <a:pPr defTabSz="996495"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3581382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809652" indent="-311404" eaLnBrk="0" hangingPunct="0">
              <a:spcBef>
                <a:spcPct val="30000"/>
              </a:spcBef>
              <a:defRPr kumimoji="1" sz="1300">
                <a:solidFill>
                  <a:schemeClr val="tx1"/>
                </a:solidFill>
                <a:latin typeface="Arial" charset="0"/>
                <a:ea typeface="ＭＳ Ｐ明朝" pitchFamily="18" charset="-128"/>
              </a:defRPr>
            </a:lvl2pPr>
            <a:lvl3pPr marL="1245619" indent="-249124" eaLnBrk="0" hangingPunct="0">
              <a:spcBef>
                <a:spcPct val="30000"/>
              </a:spcBef>
              <a:defRPr kumimoji="1" sz="1300">
                <a:solidFill>
                  <a:schemeClr val="tx1"/>
                </a:solidFill>
                <a:latin typeface="Arial" charset="0"/>
                <a:ea typeface="ＭＳ Ｐ明朝" pitchFamily="18" charset="-128"/>
              </a:defRPr>
            </a:lvl3pPr>
            <a:lvl4pPr marL="1743865" indent="-249124" eaLnBrk="0" hangingPunct="0">
              <a:spcBef>
                <a:spcPct val="30000"/>
              </a:spcBef>
              <a:defRPr kumimoji="1" sz="1300">
                <a:solidFill>
                  <a:schemeClr val="tx1"/>
                </a:solidFill>
                <a:latin typeface="Arial" charset="0"/>
                <a:ea typeface="ＭＳ Ｐ明朝" pitchFamily="18" charset="-128"/>
              </a:defRPr>
            </a:lvl4pPr>
            <a:lvl5pPr marL="2242113" indent="-249124" eaLnBrk="0" hangingPunct="0">
              <a:spcBef>
                <a:spcPct val="30000"/>
              </a:spcBef>
              <a:defRPr kumimoji="1" sz="1300">
                <a:solidFill>
                  <a:schemeClr val="tx1"/>
                </a:solidFill>
                <a:latin typeface="Arial" charset="0"/>
                <a:ea typeface="ＭＳ Ｐ明朝" pitchFamily="18" charset="-128"/>
              </a:defRPr>
            </a:lvl5pPr>
            <a:lvl6pPr marL="2740360" indent="-249124" eaLnBrk="0" fontAlgn="base" hangingPunct="0">
              <a:spcBef>
                <a:spcPct val="30000"/>
              </a:spcBef>
              <a:spcAft>
                <a:spcPct val="0"/>
              </a:spcAft>
              <a:defRPr kumimoji="1" sz="1300">
                <a:solidFill>
                  <a:schemeClr val="tx1"/>
                </a:solidFill>
                <a:latin typeface="Arial" charset="0"/>
                <a:ea typeface="ＭＳ Ｐ明朝" pitchFamily="18" charset="-128"/>
              </a:defRPr>
            </a:lvl6pPr>
            <a:lvl7pPr marL="3238608" indent="-249124" eaLnBrk="0" fontAlgn="base" hangingPunct="0">
              <a:spcBef>
                <a:spcPct val="30000"/>
              </a:spcBef>
              <a:spcAft>
                <a:spcPct val="0"/>
              </a:spcAft>
              <a:defRPr kumimoji="1" sz="1300">
                <a:solidFill>
                  <a:schemeClr val="tx1"/>
                </a:solidFill>
                <a:latin typeface="Arial" charset="0"/>
                <a:ea typeface="ＭＳ Ｐ明朝" pitchFamily="18" charset="-128"/>
              </a:defRPr>
            </a:lvl7pPr>
            <a:lvl8pPr marL="3736855" indent="-249124" eaLnBrk="0" fontAlgn="base" hangingPunct="0">
              <a:spcBef>
                <a:spcPct val="30000"/>
              </a:spcBef>
              <a:spcAft>
                <a:spcPct val="0"/>
              </a:spcAft>
              <a:defRPr kumimoji="1" sz="1300">
                <a:solidFill>
                  <a:schemeClr val="tx1"/>
                </a:solidFill>
                <a:latin typeface="Arial" charset="0"/>
                <a:ea typeface="ＭＳ Ｐ明朝" pitchFamily="18" charset="-128"/>
              </a:defRPr>
            </a:lvl8pPr>
            <a:lvl9pPr marL="4235102" indent="-249124"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defTabSz="996495" eaLnBrk="1" fontAlgn="base" hangingPunct="1">
              <a:spcBef>
                <a:spcPct val="0"/>
              </a:spcBef>
              <a:spcAft>
                <a:spcPct val="0"/>
              </a:spcAft>
              <a:defRPr/>
            </a:pPr>
            <a:fld id="{679E7698-1585-44FC-8812-CC2F920B4346}" type="slidenum">
              <a:rPr lang="en-US" altLang="ja-JP">
                <a:solidFill>
                  <a:srgbClr val="000000"/>
                </a:solidFill>
                <a:latin typeface="Times New Roman" pitchFamily="18" charset="0"/>
                <a:ea typeface="ＭＳ Ｐゴシック" charset="-128"/>
              </a:rPr>
              <a:pPr defTabSz="996495" eaLnBrk="1" fontAlgn="base" hangingPunct="1">
                <a:spcBef>
                  <a:spcPct val="0"/>
                </a:spcBef>
                <a:spcAft>
                  <a:spcPct val="0"/>
                </a:spcAft>
                <a:defRPr/>
              </a:pPr>
              <a:t>8</a:t>
            </a:fld>
            <a:endParaRPr lang="en-US" altLang="ja-JP">
              <a:solidFill>
                <a:srgbClr val="000000"/>
              </a:solidFill>
              <a:latin typeface="Times New Roman" pitchFamily="18" charset="0"/>
              <a:ea typeface="ＭＳ Ｐゴシック" charset="-128"/>
            </a:endParaRPr>
          </a:p>
        </p:txBody>
      </p:sp>
      <p:sp>
        <p:nvSpPr>
          <p:cNvPr id="130051" name="Rectangle 2"/>
          <p:cNvSpPr>
            <a:spLocks noGrp="1" noRot="1" noChangeAspect="1" noChangeArrowheads="1" noTextEdit="1"/>
          </p:cNvSpPr>
          <p:nvPr>
            <p:ph type="sldImg"/>
          </p:nvPr>
        </p:nvSpPr>
        <p:spPr>
          <a:xfrm>
            <a:off x="5743575" y="403225"/>
            <a:ext cx="3582988" cy="2014538"/>
          </a:xfrm>
          <a:ln/>
        </p:spPr>
      </p:sp>
      <p:sp>
        <p:nvSpPr>
          <p:cNvPr id="1300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a:t>導入</a:t>
            </a:r>
          </a:p>
          <a:p>
            <a:pPr eaLnBrk="1" hangingPunct="1"/>
            <a:r>
              <a:rPr lang="en-US" altLang="ja-JP"/>
              <a:t>MR</a:t>
            </a:r>
            <a:r>
              <a:rPr lang="ja-JP" altLang="en-US"/>
              <a:t>協会の目的、サービス、勉強上の注意（ストレス管理）、今日の時間的流れの概要</a:t>
            </a:r>
          </a:p>
          <a:p>
            <a:pPr eaLnBrk="1" hangingPunct="1"/>
            <a:endParaRPr lang="ja-JP" altLang="en-US"/>
          </a:p>
          <a:p>
            <a:pPr eaLnBrk="1" hangingPunct="1"/>
            <a:r>
              <a:rPr lang="ja-JP" altLang="en-US"/>
              <a:t>航空機内での事例は</a:t>
            </a:r>
            <a:r>
              <a:rPr lang="en-US" altLang="ja-JP"/>
              <a:t>1</a:t>
            </a:r>
            <a:r>
              <a:rPr lang="ja-JP" altLang="en-US"/>
              <a:t>・</a:t>
            </a:r>
            <a:r>
              <a:rPr lang="en-US" altLang="ja-JP"/>
              <a:t>2</a:t>
            </a:r>
            <a:r>
              <a:rPr lang="ja-JP" altLang="en-US"/>
              <a:t>枚目までを、</a:t>
            </a:r>
            <a:r>
              <a:rPr lang="en-US" altLang="ja-JP"/>
              <a:t>10</a:t>
            </a:r>
            <a:r>
              <a:rPr lang="ja-JP" altLang="en-US"/>
              <a:t>分個人ごと、</a:t>
            </a:r>
          </a:p>
        </p:txBody>
      </p:sp>
      <p:sp>
        <p:nvSpPr>
          <p:cNvPr id="5" name="ヘッダー プレースホルダ 4"/>
          <p:cNvSpPr>
            <a:spLocks noGrp="1"/>
          </p:cNvSpPr>
          <p:nvPr>
            <p:ph type="hdr" sz="quarter" idx="10"/>
          </p:nvPr>
        </p:nvSpPr>
        <p:spPr/>
        <p:txBody>
          <a:bodyPr/>
          <a:lstStyle/>
          <a:p>
            <a:pPr defTabSz="996495"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3974280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809652" indent="-311404" eaLnBrk="0" hangingPunct="0">
              <a:spcBef>
                <a:spcPct val="30000"/>
              </a:spcBef>
              <a:defRPr kumimoji="1" sz="1300">
                <a:solidFill>
                  <a:schemeClr val="tx1"/>
                </a:solidFill>
                <a:latin typeface="Arial" charset="0"/>
                <a:ea typeface="ＭＳ Ｐ明朝" pitchFamily="18" charset="-128"/>
              </a:defRPr>
            </a:lvl2pPr>
            <a:lvl3pPr marL="1245619" indent="-249124" eaLnBrk="0" hangingPunct="0">
              <a:spcBef>
                <a:spcPct val="30000"/>
              </a:spcBef>
              <a:defRPr kumimoji="1" sz="1300">
                <a:solidFill>
                  <a:schemeClr val="tx1"/>
                </a:solidFill>
                <a:latin typeface="Arial" charset="0"/>
                <a:ea typeface="ＭＳ Ｐ明朝" pitchFamily="18" charset="-128"/>
              </a:defRPr>
            </a:lvl3pPr>
            <a:lvl4pPr marL="1743865" indent="-249124" eaLnBrk="0" hangingPunct="0">
              <a:spcBef>
                <a:spcPct val="30000"/>
              </a:spcBef>
              <a:defRPr kumimoji="1" sz="1300">
                <a:solidFill>
                  <a:schemeClr val="tx1"/>
                </a:solidFill>
                <a:latin typeface="Arial" charset="0"/>
                <a:ea typeface="ＭＳ Ｐ明朝" pitchFamily="18" charset="-128"/>
              </a:defRPr>
            </a:lvl4pPr>
            <a:lvl5pPr marL="2242113" indent="-249124" eaLnBrk="0" hangingPunct="0">
              <a:spcBef>
                <a:spcPct val="30000"/>
              </a:spcBef>
              <a:defRPr kumimoji="1" sz="1300">
                <a:solidFill>
                  <a:schemeClr val="tx1"/>
                </a:solidFill>
                <a:latin typeface="Arial" charset="0"/>
                <a:ea typeface="ＭＳ Ｐ明朝" pitchFamily="18" charset="-128"/>
              </a:defRPr>
            </a:lvl5pPr>
            <a:lvl6pPr marL="2740360" indent="-249124" eaLnBrk="0" fontAlgn="base" hangingPunct="0">
              <a:spcBef>
                <a:spcPct val="30000"/>
              </a:spcBef>
              <a:spcAft>
                <a:spcPct val="0"/>
              </a:spcAft>
              <a:defRPr kumimoji="1" sz="1300">
                <a:solidFill>
                  <a:schemeClr val="tx1"/>
                </a:solidFill>
                <a:latin typeface="Arial" charset="0"/>
                <a:ea typeface="ＭＳ Ｐ明朝" pitchFamily="18" charset="-128"/>
              </a:defRPr>
            </a:lvl6pPr>
            <a:lvl7pPr marL="3238608" indent="-249124" eaLnBrk="0" fontAlgn="base" hangingPunct="0">
              <a:spcBef>
                <a:spcPct val="30000"/>
              </a:spcBef>
              <a:spcAft>
                <a:spcPct val="0"/>
              </a:spcAft>
              <a:defRPr kumimoji="1" sz="1300">
                <a:solidFill>
                  <a:schemeClr val="tx1"/>
                </a:solidFill>
                <a:latin typeface="Arial" charset="0"/>
                <a:ea typeface="ＭＳ Ｐ明朝" pitchFamily="18" charset="-128"/>
              </a:defRPr>
            </a:lvl7pPr>
            <a:lvl8pPr marL="3736855" indent="-249124" eaLnBrk="0" fontAlgn="base" hangingPunct="0">
              <a:spcBef>
                <a:spcPct val="30000"/>
              </a:spcBef>
              <a:spcAft>
                <a:spcPct val="0"/>
              </a:spcAft>
              <a:defRPr kumimoji="1" sz="1300">
                <a:solidFill>
                  <a:schemeClr val="tx1"/>
                </a:solidFill>
                <a:latin typeface="Arial" charset="0"/>
                <a:ea typeface="ＭＳ Ｐ明朝" pitchFamily="18" charset="-128"/>
              </a:defRPr>
            </a:lvl8pPr>
            <a:lvl9pPr marL="4235102" indent="-249124"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defTabSz="996495" eaLnBrk="1" fontAlgn="base" hangingPunct="1">
              <a:spcBef>
                <a:spcPct val="0"/>
              </a:spcBef>
              <a:spcAft>
                <a:spcPct val="0"/>
              </a:spcAft>
              <a:defRPr/>
            </a:pPr>
            <a:fld id="{679E7698-1585-44FC-8812-CC2F920B4346}" type="slidenum">
              <a:rPr lang="en-US" altLang="ja-JP">
                <a:solidFill>
                  <a:srgbClr val="000000"/>
                </a:solidFill>
                <a:latin typeface="Times New Roman" pitchFamily="18" charset="0"/>
                <a:ea typeface="ＭＳ Ｐゴシック" charset="-128"/>
              </a:rPr>
              <a:pPr defTabSz="996495" eaLnBrk="1" fontAlgn="base" hangingPunct="1">
                <a:spcBef>
                  <a:spcPct val="0"/>
                </a:spcBef>
                <a:spcAft>
                  <a:spcPct val="0"/>
                </a:spcAft>
                <a:defRPr/>
              </a:pPr>
              <a:t>9</a:t>
            </a:fld>
            <a:endParaRPr lang="en-US" altLang="ja-JP">
              <a:solidFill>
                <a:srgbClr val="000000"/>
              </a:solidFill>
              <a:latin typeface="Times New Roman" pitchFamily="18" charset="0"/>
              <a:ea typeface="ＭＳ Ｐゴシック" charset="-128"/>
            </a:endParaRPr>
          </a:p>
        </p:txBody>
      </p:sp>
      <p:sp>
        <p:nvSpPr>
          <p:cNvPr id="130051" name="Rectangle 2"/>
          <p:cNvSpPr>
            <a:spLocks noGrp="1" noRot="1" noChangeAspect="1" noChangeArrowheads="1" noTextEdit="1"/>
          </p:cNvSpPr>
          <p:nvPr>
            <p:ph type="sldImg"/>
          </p:nvPr>
        </p:nvSpPr>
        <p:spPr>
          <a:xfrm>
            <a:off x="5743575" y="403225"/>
            <a:ext cx="3582988" cy="2014538"/>
          </a:xfrm>
          <a:ln/>
        </p:spPr>
      </p:sp>
      <p:sp>
        <p:nvSpPr>
          <p:cNvPr id="1300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R7.10</a:t>
            </a:r>
            <a:r>
              <a:rPr lang="ja-JP" altLang="en-US" dirty="0"/>
              <a:t>月～</a:t>
            </a:r>
            <a:r>
              <a:rPr lang="en-US" altLang="ja-JP" dirty="0"/>
              <a:t>CL</a:t>
            </a:r>
            <a:r>
              <a:rPr lang="ja-JP" altLang="en-US" dirty="0"/>
              <a:t>はバリア病は音声聞こえないように、</a:t>
            </a:r>
            <a:r>
              <a:rPr lang="ja-JP" altLang="en-US" sz="1200" dirty="0">
                <a:latin typeface="BIZ UDPゴシック" panose="020B0400000000000000" pitchFamily="50" charset="-128"/>
                <a:ea typeface="BIZ UDPゴシック" panose="020B0400000000000000" pitchFamily="50" charset="-128"/>
              </a:rPr>
              <a:t>（ｵﾝﾗｲﾝ音声ＯＦＦ／対面場所を離れる）</a:t>
            </a:r>
            <a:r>
              <a:rPr lang="ja-JP" altLang="en-US" dirty="0"/>
              <a:t>⇒「聞いていてよいが、影響されないように」に変更。</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理由：</a:t>
            </a:r>
            <a:r>
              <a:rPr lang="en-US" altLang="ja-JP" dirty="0"/>
              <a:t>R7.6</a:t>
            </a:r>
            <a:r>
              <a:rPr lang="ja-JP" altLang="en-US" dirty="0"/>
              <a:t>月に、</a:t>
            </a:r>
            <a:r>
              <a:rPr lang="en-US" altLang="ja-JP" dirty="0"/>
              <a:t>CL</a:t>
            </a:r>
            <a:r>
              <a:rPr lang="ja-JP" altLang="en-US" dirty="0"/>
              <a:t>役がバリア病に対して</a:t>
            </a:r>
            <a:r>
              <a:rPr lang="en-US" altLang="ja-JP" dirty="0"/>
              <a:t>FB</a:t>
            </a:r>
            <a:r>
              <a:rPr lang="ja-JP" altLang="en-US" dirty="0"/>
              <a:t>をする内容を聴きたいということで変更になりました。</a:t>
            </a:r>
            <a:endParaRPr lang="en-US" altLang="ja-JP" dirty="0"/>
          </a:p>
        </p:txBody>
      </p:sp>
      <p:sp>
        <p:nvSpPr>
          <p:cNvPr id="5" name="ヘッダー プレースホルダ 4"/>
          <p:cNvSpPr>
            <a:spLocks noGrp="1"/>
          </p:cNvSpPr>
          <p:nvPr>
            <p:ph type="hdr" sz="quarter" idx="10"/>
          </p:nvPr>
        </p:nvSpPr>
        <p:spPr/>
        <p:txBody>
          <a:bodyPr/>
          <a:lstStyle/>
          <a:p>
            <a:pPr defTabSz="996495"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3932555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主任指導者から全体について</a:t>
            </a:r>
            <a:endParaRPr kumimoji="1" lang="en-US" altLang="ja-JP" dirty="0"/>
          </a:p>
          <a:p>
            <a:r>
              <a:rPr kumimoji="1" lang="ja-JP" altLang="en-US" dirty="0"/>
              <a:t>受講者の気持ちの部分（シナリオが変わってもきにしないでね～）等が文面に入っていないので、付けてしながら話す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R7.10</a:t>
            </a:r>
            <a:r>
              <a:rPr lang="ja-JP" altLang="en-US" dirty="0"/>
              <a:t>月～</a:t>
            </a:r>
            <a:r>
              <a:rPr lang="en-US" altLang="ja-JP" dirty="0"/>
              <a:t>CL</a:t>
            </a:r>
            <a:r>
              <a:rPr lang="ja-JP" altLang="en-US" dirty="0"/>
              <a:t>はバリア病は音声聞こえないように⇒「聞いていてよいが、影響されないように」に変更。</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理由：</a:t>
            </a:r>
            <a:r>
              <a:rPr lang="en-US" altLang="ja-JP" dirty="0"/>
              <a:t>R7.6</a:t>
            </a:r>
            <a:r>
              <a:rPr lang="ja-JP" altLang="en-US" dirty="0"/>
              <a:t>月に、</a:t>
            </a:r>
            <a:r>
              <a:rPr lang="en-US" altLang="ja-JP" dirty="0"/>
              <a:t>CL</a:t>
            </a:r>
            <a:r>
              <a:rPr lang="ja-JP" altLang="en-US" dirty="0"/>
              <a:t>役がバリア病に対して</a:t>
            </a:r>
            <a:r>
              <a:rPr lang="en-US" altLang="ja-JP" dirty="0"/>
              <a:t>FB</a:t>
            </a:r>
            <a:r>
              <a:rPr lang="ja-JP" altLang="en-US" dirty="0"/>
              <a:t>をする内容を聴きたいということで変更になりました。</a:t>
            </a:r>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46910CE4-D771-4350-B39C-5584205553F7}" type="slidenum">
              <a:rPr kumimoji="1" lang="ja-JP" altLang="en-US" smtClean="0"/>
              <a:t>11</a:t>
            </a:fld>
            <a:endParaRPr kumimoji="1" lang="ja-JP" altLang="en-US"/>
          </a:p>
        </p:txBody>
      </p:sp>
    </p:spTree>
    <p:extLst>
      <p:ext uri="{BB962C8B-B14F-4D97-AF65-F5344CB8AC3E}">
        <p14:creationId xmlns:p14="http://schemas.microsoft.com/office/powerpoint/2010/main" val="1597988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6910CE4-D771-4350-B39C-5584205553F7}" type="slidenum">
              <a:rPr kumimoji="1" lang="ja-JP" altLang="en-US" smtClean="0"/>
              <a:t>12</a:t>
            </a:fld>
            <a:endParaRPr kumimoji="1" lang="ja-JP" altLang="en-US"/>
          </a:p>
        </p:txBody>
      </p:sp>
    </p:spTree>
    <p:extLst>
      <p:ext uri="{BB962C8B-B14F-4D97-AF65-F5344CB8AC3E}">
        <p14:creationId xmlns:p14="http://schemas.microsoft.com/office/powerpoint/2010/main" val="3248234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spcBef>
                <a:spcPct val="30000"/>
              </a:spcBef>
              <a:defRPr kumimoji="1" sz="1300">
                <a:solidFill>
                  <a:schemeClr val="tx1"/>
                </a:solidFill>
                <a:latin typeface="Arial" charset="0"/>
                <a:ea typeface="ＭＳ Ｐ明朝" pitchFamily="18" charset="-128"/>
              </a:defRPr>
            </a:lvl1pPr>
            <a:lvl2pPr marL="809652" indent="-311404" eaLnBrk="0" hangingPunct="0">
              <a:spcBef>
                <a:spcPct val="30000"/>
              </a:spcBef>
              <a:defRPr kumimoji="1" sz="1300">
                <a:solidFill>
                  <a:schemeClr val="tx1"/>
                </a:solidFill>
                <a:latin typeface="Arial" charset="0"/>
                <a:ea typeface="ＭＳ Ｐ明朝" pitchFamily="18" charset="-128"/>
              </a:defRPr>
            </a:lvl2pPr>
            <a:lvl3pPr marL="1245619" indent="-249124" eaLnBrk="0" hangingPunct="0">
              <a:spcBef>
                <a:spcPct val="30000"/>
              </a:spcBef>
              <a:defRPr kumimoji="1" sz="1300">
                <a:solidFill>
                  <a:schemeClr val="tx1"/>
                </a:solidFill>
                <a:latin typeface="Arial" charset="0"/>
                <a:ea typeface="ＭＳ Ｐ明朝" pitchFamily="18" charset="-128"/>
              </a:defRPr>
            </a:lvl3pPr>
            <a:lvl4pPr marL="1743865" indent="-249124" eaLnBrk="0" hangingPunct="0">
              <a:spcBef>
                <a:spcPct val="30000"/>
              </a:spcBef>
              <a:defRPr kumimoji="1" sz="1300">
                <a:solidFill>
                  <a:schemeClr val="tx1"/>
                </a:solidFill>
                <a:latin typeface="Arial" charset="0"/>
                <a:ea typeface="ＭＳ Ｐ明朝" pitchFamily="18" charset="-128"/>
              </a:defRPr>
            </a:lvl4pPr>
            <a:lvl5pPr marL="2242113" indent="-249124" eaLnBrk="0" hangingPunct="0">
              <a:spcBef>
                <a:spcPct val="30000"/>
              </a:spcBef>
              <a:defRPr kumimoji="1" sz="1300">
                <a:solidFill>
                  <a:schemeClr val="tx1"/>
                </a:solidFill>
                <a:latin typeface="Arial" charset="0"/>
                <a:ea typeface="ＭＳ Ｐ明朝" pitchFamily="18" charset="-128"/>
              </a:defRPr>
            </a:lvl5pPr>
            <a:lvl6pPr marL="2740360" indent="-249124" eaLnBrk="0" fontAlgn="base" hangingPunct="0">
              <a:spcBef>
                <a:spcPct val="30000"/>
              </a:spcBef>
              <a:spcAft>
                <a:spcPct val="0"/>
              </a:spcAft>
              <a:defRPr kumimoji="1" sz="1300">
                <a:solidFill>
                  <a:schemeClr val="tx1"/>
                </a:solidFill>
                <a:latin typeface="Arial" charset="0"/>
                <a:ea typeface="ＭＳ Ｐ明朝" pitchFamily="18" charset="-128"/>
              </a:defRPr>
            </a:lvl6pPr>
            <a:lvl7pPr marL="3238608" indent="-249124" eaLnBrk="0" fontAlgn="base" hangingPunct="0">
              <a:spcBef>
                <a:spcPct val="30000"/>
              </a:spcBef>
              <a:spcAft>
                <a:spcPct val="0"/>
              </a:spcAft>
              <a:defRPr kumimoji="1" sz="1300">
                <a:solidFill>
                  <a:schemeClr val="tx1"/>
                </a:solidFill>
                <a:latin typeface="Arial" charset="0"/>
                <a:ea typeface="ＭＳ Ｐ明朝" pitchFamily="18" charset="-128"/>
              </a:defRPr>
            </a:lvl7pPr>
            <a:lvl8pPr marL="3736855" indent="-249124" eaLnBrk="0" fontAlgn="base" hangingPunct="0">
              <a:spcBef>
                <a:spcPct val="30000"/>
              </a:spcBef>
              <a:spcAft>
                <a:spcPct val="0"/>
              </a:spcAft>
              <a:defRPr kumimoji="1" sz="1300">
                <a:solidFill>
                  <a:schemeClr val="tx1"/>
                </a:solidFill>
                <a:latin typeface="Arial" charset="0"/>
                <a:ea typeface="ＭＳ Ｐ明朝" pitchFamily="18" charset="-128"/>
              </a:defRPr>
            </a:lvl8pPr>
            <a:lvl9pPr marL="4235102" indent="-249124" eaLnBrk="0" fontAlgn="base" hangingPunct="0">
              <a:spcBef>
                <a:spcPct val="30000"/>
              </a:spcBef>
              <a:spcAft>
                <a:spcPct val="0"/>
              </a:spcAft>
              <a:defRPr kumimoji="1" sz="1300">
                <a:solidFill>
                  <a:schemeClr val="tx1"/>
                </a:solidFill>
                <a:latin typeface="Arial" charset="0"/>
                <a:ea typeface="ＭＳ Ｐ明朝" pitchFamily="18" charset="-128"/>
              </a:defRPr>
            </a:lvl9pPr>
          </a:lstStyle>
          <a:p>
            <a:pPr defTabSz="996495" eaLnBrk="1" fontAlgn="base" hangingPunct="1">
              <a:spcBef>
                <a:spcPct val="0"/>
              </a:spcBef>
              <a:spcAft>
                <a:spcPct val="0"/>
              </a:spcAft>
              <a:defRPr/>
            </a:pPr>
            <a:fld id="{679E7698-1585-44FC-8812-CC2F920B4346}" type="slidenum">
              <a:rPr lang="en-US" altLang="ja-JP">
                <a:solidFill>
                  <a:srgbClr val="000000"/>
                </a:solidFill>
                <a:latin typeface="Times New Roman" pitchFamily="18" charset="0"/>
                <a:ea typeface="ＭＳ Ｐゴシック" charset="-128"/>
              </a:rPr>
              <a:pPr defTabSz="996495" eaLnBrk="1" fontAlgn="base" hangingPunct="1">
                <a:spcBef>
                  <a:spcPct val="0"/>
                </a:spcBef>
                <a:spcAft>
                  <a:spcPct val="0"/>
                </a:spcAft>
                <a:defRPr/>
              </a:pPr>
              <a:t>13</a:t>
            </a:fld>
            <a:endParaRPr lang="en-US" altLang="ja-JP">
              <a:solidFill>
                <a:srgbClr val="000000"/>
              </a:solidFill>
              <a:latin typeface="Times New Roman" pitchFamily="18" charset="0"/>
              <a:ea typeface="ＭＳ Ｐゴシック" charset="-128"/>
            </a:endParaRPr>
          </a:p>
        </p:txBody>
      </p:sp>
      <p:sp>
        <p:nvSpPr>
          <p:cNvPr id="130051" name="Rectangle 2"/>
          <p:cNvSpPr>
            <a:spLocks noGrp="1" noRot="1" noChangeAspect="1" noChangeArrowheads="1" noTextEdit="1"/>
          </p:cNvSpPr>
          <p:nvPr>
            <p:ph type="sldImg"/>
          </p:nvPr>
        </p:nvSpPr>
        <p:spPr>
          <a:xfrm>
            <a:off x="5743575" y="403225"/>
            <a:ext cx="3582988" cy="2014538"/>
          </a:xfrm>
          <a:ln/>
        </p:spPr>
      </p:sp>
      <p:sp>
        <p:nvSpPr>
          <p:cNvPr id="1300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R7.10</a:t>
            </a:r>
            <a:r>
              <a:rPr lang="ja-JP" altLang="en-US" dirty="0"/>
              <a:t>月～</a:t>
            </a:r>
            <a:r>
              <a:rPr lang="en-US" altLang="ja-JP" dirty="0"/>
              <a:t>CL</a:t>
            </a:r>
            <a:r>
              <a:rPr lang="ja-JP" altLang="en-US" dirty="0"/>
              <a:t>はバリア病は音声聞こえないように⇒「聞いていてよいが、影響されないように」に変更。</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理由：</a:t>
            </a:r>
            <a:r>
              <a:rPr lang="en-US" altLang="ja-JP" dirty="0"/>
              <a:t>R7.6</a:t>
            </a:r>
            <a:r>
              <a:rPr lang="ja-JP" altLang="en-US" dirty="0"/>
              <a:t>月に、</a:t>
            </a:r>
            <a:r>
              <a:rPr lang="en-US" altLang="ja-JP" dirty="0"/>
              <a:t>CL</a:t>
            </a:r>
            <a:r>
              <a:rPr lang="ja-JP" altLang="en-US" dirty="0"/>
              <a:t>役がバリア病に対して</a:t>
            </a:r>
            <a:r>
              <a:rPr lang="en-US" altLang="ja-JP" dirty="0"/>
              <a:t>FB</a:t>
            </a:r>
            <a:r>
              <a:rPr lang="ja-JP" altLang="en-US" dirty="0"/>
              <a:t>をする内容を聴きたいということで変更になりました。</a:t>
            </a:r>
            <a:endParaRPr lang="en-US" altLang="ja-JP" dirty="0"/>
          </a:p>
        </p:txBody>
      </p:sp>
      <p:sp>
        <p:nvSpPr>
          <p:cNvPr id="5" name="ヘッダー プレースホルダ 4"/>
          <p:cNvSpPr>
            <a:spLocks noGrp="1"/>
          </p:cNvSpPr>
          <p:nvPr>
            <p:ph type="hdr" sz="quarter" idx="10"/>
          </p:nvPr>
        </p:nvSpPr>
        <p:spPr/>
        <p:txBody>
          <a:bodyPr/>
          <a:lstStyle/>
          <a:p>
            <a:pPr defTabSz="996495" fontAlgn="base">
              <a:spcBef>
                <a:spcPct val="0"/>
              </a:spcBef>
              <a:spcAft>
                <a:spcPct val="0"/>
              </a:spcAft>
              <a:defRPr/>
            </a:pPr>
            <a:r>
              <a:rPr lang="en-US" altLang="ja-JP">
                <a:solidFill>
                  <a:srgbClr val="000000"/>
                </a:solidFill>
                <a:latin typeface="Arial" charset="0"/>
                <a:ea typeface="ＭＳ Ｐゴシック" pitchFamily="50" charset="-128"/>
              </a:rPr>
              <a:t>2016</a:t>
            </a:r>
          </a:p>
        </p:txBody>
      </p:sp>
    </p:spTree>
    <p:extLst>
      <p:ext uri="{BB962C8B-B14F-4D97-AF65-F5344CB8AC3E}">
        <p14:creationId xmlns:p14="http://schemas.microsoft.com/office/powerpoint/2010/main" val="812941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0"/>
            <a:ext cx="103632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fld id="{4DBA39FA-01D4-4EF7-A77E-476A61D80BD3}" type="slidenum">
              <a:rPr lang="en-US" altLang="ja-JP"/>
              <a:pPr>
                <a:defRPr/>
              </a:pPr>
              <a:t>‹#›</a:t>
            </a:fld>
            <a:endParaRPr lang="en-US" altLang="ja-JP"/>
          </a:p>
        </p:txBody>
      </p:sp>
    </p:spTree>
    <p:extLst>
      <p:ext uri="{BB962C8B-B14F-4D97-AF65-F5344CB8AC3E}">
        <p14:creationId xmlns:p14="http://schemas.microsoft.com/office/powerpoint/2010/main" val="408438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fld id="{C45AE96B-1D22-40EC-A91E-7DEF7F34FA54}" type="slidenum">
              <a:rPr lang="en-US" altLang="ja-JP"/>
              <a:pPr>
                <a:defRPr/>
              </a:pPr>
              <a:t>‹#›</a:t>
            </a:fld>
            <a:endParaRPr lang="en-US" altLang="ja-JP"/>
          </a:p>
        </p:txBody>
      </p:sp>
    </p:spTree>
    <p:extLst>
      <p:ext uri="{BB962C8B-B14F-4D97-AF65-F5344CB8AC3E}">
        <p14:creationId xmlns:p14="http://schemas.microsoft.com/office/powerpoint/2010/main" val="2819723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3"/>
            <a:ext cx="27432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4643"/>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fld id="{A46906A6-1485-4D16-B64B-121032707506}" type="slidenum">
              <a:rPr lang="en-US" altLang="ja-JP"/>
              <a:pPr>
                <a:defRPr/>
              </a:pPr>
              <a:t>‹#›</a:t>
            </a:fld>
            <a:endParaRPr lang="en-US" altLang="ja-JP"/>
          </a:p>
        </p:txBody>
      </p:sp>
    </p:spTree>
    <p:extLst>
      <p:ext uri="{BB962C8B-B14F-4D97-AF65-F5344CB8AC3E}">
        <p14:creationId xmlns:p14="http://schemas.microsoft.com/office/powerpoint/2010/main" val="317895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92000" cy="6864350"/>
            <a:chOff x="0" y="0"/>
            <a:chExt cx="5760" cy="4324"/>
          </a:xfrm>
        </p:grpSpPr>
        <p:sp>
          <p:nvSpPr>
            <p:cNvPr id="5" name="Rectangle 3"/>
            <p:cNvSpPr>
              <a:spLocks noChangeArrowheads="1"/>
            </p:cNvSpPr>
            <p:nvPr userDrawn="1"/>
          </p:nvSpPr>
          <p:spPr bwMode="white">
            <a:xfrm>
              <a:off x="0" y="331"/>
              <a:ext cx="5760" cy="3326"/>
            </a:xfrm>
            <a:prstGeom prst="rect">
              <a:avLst/>
            </a:prstGeom>
            <a:gradFill rotWithShape="0">
              <a:gsLst>
                <a:gs pos="0">
                  <a:schemeClr val="bg1"/>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800">
                  <a:solidFill>
                    <a:schemeClr val="tx1"/>
                  </a:solidFill>
                  <a:latin typeface="Arial" charset="0"/>
                  <a:ea typeface="ＭＳ Ｐゴシック" pitchFamily="50" charset="-128"/>
                </a:defRPr>
              </a:lvl1pPr>
              <a:lvl2pPr marL="742950" indent="-285750" eaLnBrk="0" hangingPunct="0">
                <a:defRPr kumimoji="1" sz="2800">
                  <a:solidFill>
                    <a:schemeClr val="tx1"/>
                  </a:solidFill>
                  <a:latin typeface="Arial" charset="0"/>
                  <a:ea typeface="ＭＳ Ｐゴシック" pitchFamily="50" charset="-128"/>
                </a:defRPr>
              </a:lvl2pPr>
              <a:lvl3pPr marL="1143000" indent="-228600" eaLnBrk="0" hangingPunct="0">
                <a:defRPr kumimoji="1" sz="2800">
                  <a:solidFill>
                    <a:schemeClr val="tx1"/>
                  </a:solidFill>
                  <a:latin typeface="Arial" charset="0"/>
                  <a:ea typeface="ＭＳ Ｐゴシック" pitchFamily="50" charset="-128"/>
                </a:defRPr>
              </a:lvl3pPr>
              <a:lvl4pPr marL="1600200" indent="-228600" eaLnBrk="0" hangingPunct="0">
                <a:defRPr kumimoji="1" sz="2800">
                  <a:solidFill>
                    <a:schemeClr val="tx1"/>
                  </a:solidFill>
                  <a:latin typeface="Arial" charset="0"/>
                  <a:ea typeface="ＭＳ Ｐゴシック" pitchFamily="50" charset="-128"/>
                </a:defRPr>
              </a:lvl4pPr>
              <a:lvl5pPr marL="2057400" indent="-228600" eaLnBrk="0" hangingPunct="0">
                <a:defRPr kumimoji="1" sz="28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8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8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8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800">
                  <a:solidFill>
                    <a:schemeClr val="tx1"/>
                  </a:solidFill>
                  <a:latin typeface="Arial" charset="0"/>
                  <a:ea typeface="ＭＳ Ｐゴシック" pitchFamily="50" charset="-128"/>
                </a:defRPr>
              </a:lvl9pPr>
            </a:lstStyle>
            <a:p>
              <a:pPr eaLnBrk="1" hangingPunct="1">
                <a:defRPr/>
              </a:pPr>
              <a:endParaRPr lang="ja-JP" altLang="en-US" sz="2800">
                <a:solidFill>
                  <a:srgbClr val="2E2E48"/>
                </a:solidFill>
              </a:endParaRPr>
            </a:p>
          </p:txBody>
        </p:sp>
        <p:sp>
          <p:nvSpPr>
            <p:cNvPr id="6" name="Rectangle 4"/>
            <p:cNvSpPr>
              <a:spLocks noChangeArrowheads="1"/>
            </p:cNvSpPr>
            <p:nvPr userDrawn="1"/>
          </p:nvSpPr>
          <p:spPr bwMode="white">
            <a:xfrm>
              <a:off x="0" y="0"/>
              <a:ext cx="5760" cy="351"/>
            </a:xfrm>
            <a:prstGeom prst="rect">
              <a:avLst/>
            </a:prstGeom>
            <a:gradFill rotWithShape="0">
              <a:gsLst>
                <a:gs pos="0">
                  <a:schemeClr val="hlink"/>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800">
                  <a:solidFill>
                    <a:schemeClr val="tx1"/>
                  </a:solidFill>
                  <a:latin typeface="Arial" charset="0"/>
                  <a:ea typeface="ＭＳ Ｐゴシック" pitchFamily="50" charset="-128"/>
                </a:defRPr>
              </a:lvl1pPr>
              <a:lvl2pPr marL="742950" indent="-285750" eaLnBrk="0" hangingPunct="0">
                <a:defRPr kumimoji="1" sz="2800">
                  <a:solidFill>
                    <a:schemeClr val="tx1"/>
                  </a:solidFill>
                  <a:latin typeface="Arial" charset="0"/>
                  <a:ea typeface="ＭＳ Ｐゴシック" pitchFamily="50" charset="-128"/>
                </a:defRPr>
              </a:lvl2pPr>
              <a:lvl3pPr marL="1143000" indent="-228600" eaLnBrk="0" hangingPunct="0">
                <a:defRPr kumimoji="1" sz="2800">
                  <a:solidFill>
                    <a:schemeClr val="tx1"/>
                  </a:solidFill>
                  <a:latin typeface="Arial" charset="0"/>
                  <a:ea typeface="ＭＳ Ｐゴシック" pitchFamily="50" charset="-128"/>
                </a:defRPr>
              </a:lvl3pPr>
              <a:lvl4pPr marL="1600200" indent="-228600" eaLnBrk="0" hangingPunct="0">
                <a:defRPr kumimoji="1" sz="2800">
                  <a:solidFill>
                    <a:schemeClr val="tx1"/>
                  </a:solidFill>
                  <a:latin typeface="Arial" charset="0"/>
                  <a:ea typeface="ＭＳ Ｐゴシック" pitchFamily="50" charset="-128"/>
                </a:defRPr>
              </a:lvl4pPr>
              <a:lvl5pPr marL="2057400" indent="-228600" eaLnBrk="0" hangingPunct="0">
                <a:defRPr kumimoji="1" sz="28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8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8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8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800">
                  <a:solidFill>
                    <a:schemeClr val="tx1"/>
                  </a:solidFill>
                  <a:latin typeface="Arial" charset="0"/>
                  <a:ea typeface="ＭＳ Ｐゴシック" pitchFamily="50" charset="-128"/>
                </a:defRPr>
              </a:lvl9pPr>
            </a:lstStyle>
            <a:p>
              <a:pPr eaLnBrk="1" hangingPunct="1">
                <a:defRPr/>
              </a:pPr>
              <a:endParaRPr lang="ja-JP" altLang="en-US" sz="2800">
                <a:solidFill>
                  <a:srgbClr val="2E2E48"/>
                </a:solidFill>
              </a:endParaRPr>
            </a:p>
          </p:txBody>
        </p:sp>
        <p:sp>
          <p:nvSpPr>
            <p:cNvPr id="7" name="Freeform 5"/>
            <p:cNvSpPr>
              <a:spLocks/>
            </p:cNvSpPr>
            <p:nvPr userDrawn="1"/>
          </p:nvSpPr>
          <p:spPr bwMode="ltGray">
            <a:xfrm>
              <a:off x="0" y="1596"/>
              <a:ext cx="5760" cy="1651"/>
            </a:xfrm>
            <a:custGeom>
              <a:avLst/>
              <a:gdLst>
                <a:gd name="T0" fmla="*/ 0 w 5760"/>
                <a:gd name="T1" fmla="*/ 960 h 1651"/>
                <a:gd name="T2" fmla="*/ 773 w 5760"/>
                <a:gd name="T3" fmla="*/ 852 h 1651"/>
                <a:gd name="T4" fmla="*/ 1536 w 5760"/>
                <a:gd name="T5" fmla="*/ 594 h 1651"/>
                <a:gd name="T6" fmla="*/ 2438 w 5760"/>
                <a:gd name="T7" fmla="*/ 156 h 1651"/>
                <a:gd name="T8" fmla="*/ 2678 w 5760"/>
                <a:gd name="T9" fmla="*/ 24 h 1651"/>
                <a:gd name="T10" fmla="*/ 2816 w 5760"/>
                <a:gd name="T11" fmla="*/ 30 h 1651"/>
                <a:gd name="T12" fmla="*/ 2876 w 5760"/>
                <a:gd name="T13" fmla="*/ 0 h 1651"/>
                <a:gd name="T14" fmla="*/ 3032 w 5760"/>
                <a:gd name="T15" fmla="*/ 30 h 1651"/>
                <a:gd name="T16" fmla="*/ 3086 w 5760"/>
                <a:gd name="T17" fmla="*/ 12 h 1651"/>
                <a:gd name="T18" fmla="*/ 3183 w 5760"/>
                <a:gd name="T19" fmla="*/ 42 h 1651"/>
                <a:gd name="T20" fmla="*/ 3333 w 5760"/>
                <a:gd name="T21" fmla="*/ 120 h 1651"/>
                <a:gd name="T22" fmla="*/ 3483 w 5760"/>
                <a:gd name="T23" fmla="*/ 234 h 1651"/>
                <a:gd name="T24" fmla="*/ 3741 w 5760"/>
                <a:gd name="T25" fmla="*/ 396 h 1651"/>
                <a:gd name="T26" fmla="*/ 4156 w 5760"/>
                <a:gd name="T27" fmla="*/ 636 h 1651"/>
                <a:gd name="T28" fmla="*/ 4510 w 5760"/>
                <a:gd name="T29" fmla="*/ 768 h 1651"/>
                <a:gd name="T30" fmla="*/ 4913 w 5760"/>
                <a:gd name="T31" fmla="*/ 906 h 1651"/>
                <a:gd name="T32" fmla="*/ 5304 w 5760"/>
                <a:gd name="T33" fmla="*/ 1074 h 1651"/>
                <a:gd name="T34" fmla="*/ 5760 w 5760"/>
                <a:gd name="T35" fmla="*/ 1150 h 1651"/>
                <a:gd name="T36" fmla="*/ 5760 w 5760"/>
                <a:gd name="T37" fmla="*/ 1651 h 1651"/>
                <a:gd name="T38" fmla="*/ 0 w 5760"/>
                <a:gd name="T39" fmla="*/ 1651 h 1651"/>
                <a:gd name="T40" fmla="*/ 0 w 5760"/>
                <a:gd name="T41" fmla="*/ 960 h 16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760" h="1651">
                  <a:moveTo>
                    <a:pt x="0" y="960"/>
                  </a:moveTo>
                  <a:cubicBezTo>
                    <a:pt x="237" y="952"/>
                    <a:pt x="517" y="913"/>
                    <a:pt x="773" y="852"/>
                  </a:cubicBezTo>
                  <a:cubicBezTo>
                    <a:pt x="1029" y="791"/>
                    <a:pt x="1259" y="710"/>
                    <a:pt x="1536" y="594"/>
                  </a:cubicBezTo>
                  <a:cubicBezTo>
                    <a:pt x="1814" y="478"/>
                    <a:pt x="2247" y="251"/>
                    <a:pt x="2438" y="156"/>
                  </a:cubicBezTo>
                  <a:cubicBezTo>
                    <a:pt x="2628" y="61"/>
                    <a:pt x="2615" y="45"/>
                    <a:pt x="2678" y="24"/>
                  </a:cubicBezTo>
                  <a:cubicBezTo>
                    <a:pt x="2741" y="3"/>
                    <a:pt x="2783" y="34"/>
                    <a:pt x="2816" y="30"/>
                  </a:cubicBezTo>
                  <a:cubicBezTo>
                    <a:pt x="2849" y="26"/>
                    <a:pt x="2840" y="0"/>
                    <a:pt x="2876" y="0"/>
                  </a:cubicBezTo>
                  <a:cubicBezTo>
                    <a:pt x="2912" y="0"/>
                    <a:pt x="2997" y="28"/>
                    <a:pt x="3032" y="30"/>
                  </a:cubicBezTo>
                  <a:cubicBezTo>
                    <a:pt x="3067" y="32"/>
                    <a:pt x="3061" y="10"/>
                    <a:pt x="3086" y="12"/>
                  </a:cubicBezTo>
                  <a:cubicBezTo>
                    <a:pt x="3112" y="14"/>
                    <a:pt x="3142" y="24"/>
                    <a:pt x="3183" y="42"/>
                  </a:cubicBezTo>
                  <a:cubicBezTo>
                    <a:pt x="3224" y="60"/>
                    <a:pt x="3283" y="88"/>
                    <a:pt x="3333" y="120"/>
                  </a:cubicBezTo>
                  <a:cubicBezTo>
                    <a:pt x="3383" y="152"/>
                    <a:pt x="3415" y="188"/>
                    <a:pt x="3483" y="234"/>
                  </a:cubicBezTo>
                  <a:cubicBezTo>
                    <a:pt x="3551" y="280"/>
                    <a:pt x="3629" y="329"/>
                    <a:pt x="3741" y="396"/>
                  </a:cubicBezTo>
                  <a:cubicBezTo>
                    <a:pt x="3854" y="463"/>
                    <a:pt x="4028" y="574"/>
                    <a:pt x="4156" y="636"/>
                  </a:cubicBezTo>
                  <a:cubicBezTo>
                    <a:pt x="4284" y="698"/>
                    <a:pt x="4384" y="723"/>
                    <a:pt x="4510" y="768"/>
                  </a:cubicBezTo>
                  <a:cubicBezTo>
                    <a:pt x="4637" y="813"/>
                    <a:pt x="4781" y="855"/>
                    <a:pt x="4913" y="906"/>
                  </a:cubicBezTo>
                  <a:cubicBezTo>
                    <a:pt x="5045" y="957"/>
                    <a:pt x="5163" y="1033"/>
                    <a:pt x="5304" y="1074"/>
                  </a:cubicBezTo>
                  <a:cubicBezTo>
                    <a:pt x="5445" y="1115"/>
                    <a:pt x="5543" y="1125"/>
                    <a:pt x="5760" y="1150"/>
                  </a:cubicBezTo>
                  <a:cubicBezTo>
                    <a:pt x="5760" y="1400"/>
                    <a:pt x="5760" y="1651"/>
                    <a:pt x="5760" y="1651"/>
                  </a:cubicBezTo>
                  <a:lnTo>
                    <a:pt x="0" y="1651"/>
                  </a:lnTo>
                  <a:lnTo>
                    <a:pt x="0" y="960"/>
                  </a:lnTo>
                  <a:close/>
                </a:path>
              </a:pathLst>
            </a:custGeom>
            <a:gradFill rotWithShape="0">
              <a:gsLst>
                <a:gs pos="0">
                  <a:schemeClr val="bg2"/>
                </a:gs>
                <a:gs pos="100000">
                  <a:schemeClr val="bg2">
                    <a:gamma/>
                    <a:shade val="66667"/>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800">
                <a:solidFill>
                  <a:srgbClr val="2E2E48"/>
                </a:solidFill>
                <a:ea typeface="ＭＳ Ｐゴシック" pitchFamily="50" charset="-128"/>
              </a:endParaRPr>
            </a:p>
          </p:txBody>
        </p:sp>
        <p:sp>
          <p:nvSpPr>
            <p:cNvPr id="8" name="Freeform 6"/>
            <p:cNvSpPr>
              <a:spLocks/>
            </p:cNvSpPr>
            <p:nvPr userDrawn="1"/>
          </p:nvSpPr>
          <p:spPr bwMode="ltGray">
            <a:xfrm>
              <a:off x="380" y="1597"/>
              <a:ext cx="2495" cy="1054"/>
            </a:xfrm>
            <a:custGeom>
              <a:avLst/>
              <a:gdLst>
                <a:gd name="T0" fmla="*/ 909 w 2495"/>
                <a:gd name="T1" fmla="*/ 650 h 1054"/>
                <a:gd name="T2" fmla="*/ 2028 w 2495"/>
                <a:gd name="T3" fmla="*/ 116 h 1054"/>
                <a:gd name="T4" fmla="*/ 2253 w 2495"/>
                <a:gd name="T5" fmla="*/ 20 h 1054"/>
                <a:gd name="T6" fmla="*/ 2304 w 2495"/>
                <a:gd name="T7" fmla="*/ 8 h 1054"/>
                <a:gd name="T8" fmla="*/ 2388 w 2495"/>
                <a:gd name="T9" fmla="*/ 20 h 1054"/>
                <a:gd name="T10" fmla="*/ 2490 w 2495"/>
                <a:gd name="T11" fmla="*/ 8 h 1054"/>
                <a:gd name="T12" fmla="*/ 2424 w 2495"/>
                <a:gd name="T13" fmla="*/ 62 h 1054"/>
                <a:gd name="T14" fmla="*/ 2349 w 2495"/>
                <a:gd name="T15" fmla="*/ 158 h 1054"/>
                <a:gd name="T16" fmla="*/ 2295 w 2495"/>
                <a:gd name="T17" fmla="*/ 182 h 1054"/>
                <a:gd name="T18" fmla="*/ 2271 w 2495"/>
                <a:gd name="T19" fmla="*/ 251 h 1054"/>
                <a:gd name="T20" fmla="*/ 2304 w 2495"/>
                <a:gd name="T21" fmla="*/ 332 h 1054"/>
                <a:gd name="T22" fmla="*/ 2253 w 2495"/>
                <a:gd name="T23" fmla="*/ 326 h 1054"/>
                <a:gd name="T24" fmla="*/ 2226 w 2495"/>
                <a:gd name="T25" fmla="*/ 386 h 1054"/>
                <a:gd name="T26" fmla="*/ 2130 w 2495"/>
                <a:gd name="T27" fmla="*/ 491 h 1054"/>
                <a:gd name="T28" fmla="*/ 1980 w 2495"/>
                <a:gd name="T29" fmla="*/ 710 h 1054"/>
                <a:gd name="T30" fmla="*/ 1884 w 2495"/>
                <a:gd name="T31" fmla="*/ 758 h 1054"/>
                <a:gd name="T32" fmla="*/ 1782 w 2495"/>
                <a:gd name="T33" fmla="*/ 845 h 1054"/>
                <a:gd name="T34" fmla="*/ 1629 w 2495"/>
                <a:gd name="T35" fmla="*/ 959 h 1054"/>
                <a:gd name="T36" fmla="*/ 1458 w 2495"/>
                <a:gd name="T37" fmla="*/ 1052 h 1054"/>
                <a:gd name="T38" fmla="*/ 1560 w 2495"/>
                <a:gd name="T39" fmla="*/ 932 h 1054"/>
                <a:gd name="T40" fmla="*/ 1701 w 2495"/>
                <a:gd name="T41" fmla="*/ 770 h 1054"/>
                <a:gd name="T42" fmla="*/ 1785 w 2495"/>
                <a:gd name="T43" fmla="*/ 644 h 1054"/>
                <a:gd name="T44" fmla="*/ 1935 w 2495"/>
                <a:gd name="T45" fmla="*/ 476 h 1054"/>
                <a:gd name="T46" fmla="*/ 2034 w 2495"/>
                <a:gd name="T47" fmla="*/ 350 h 1054"/>
                <a:gd name="T48" fmla="*/ 2016 w 2495"/>
                <a:gd name="T49" fmla="*/ 323 h 1054"/>
                <a:gd name="T50" fmla="*/ 1947 w 2495"/>
                <a:gd name="T51" fmla="*/ 434 h 1054"/>
                <a:gd name="T52" fmla="*/ 1821 w 2495"/>
                <a:gd name="T53" fmla="*/ 587 h 1054"/>
                <a:gd name="T54" fmla="*/ 1704 w 2495"/>
                <a:gd name="T55" fmla="*/ 662 h 1054"/>
                <a:gd name="T56" fmla="*/ 1620 w 2495"/>
                <a:gd name="T57" fmla="*/ 761 h 1054"/>
                <a:gd name="T58" fmla="*/ 1584 w 2495"/>
                <a:gd name="T59" fmla="*/ 728 h 1054"/>
                <a:gd name="T60" fmla="*/ 1731 w 2495"/>
                <a:gd name="T61" fmla="*/ 581 h 1054"/>
                <a:gd name="T62" fmla="*/ 1851 w 2495"/>
                <a:gd name="T63" fmla="*/ 467 h 1054"/>
                <a:gd name="T64" fmla="*/ 1875 w 2495"/>
                <a:gd name="T65" fmla="*/ 413 h 1054"/>
                <a:gd name="T66" fmla="*/ 1788 w 2495"/>
                <a:gd name="T67" fmla="*/ 515 h 1054"/>
                <a:gd name="T68" fmla="*/ 1689 w 2495"/>
                <a:gd name="T69" fmla="*/ 611 h 1054"/>
                <a:gd name="T70" fmla="*/ 1605 w 2495"/>
                <a:gd name="T71" fmla="*/ 665 h 1054"/>
                <a:gd name="T72" fmla="*/ 1689 w 2495"/>
                <a:gd name="T73" fmla="*/ 548 h 1054"/>
                <a:gd name="T74" fmla="*/ 1746 w 2495"/>
                <a:gd name="T75" fmla="*/ 506 h 1054"/>
                <a:gd name="T76" fmla="*/ 1596 w 2495"/>
                <a:gd name="T77" fmla="*/ 611 h 1054"/>
                <a:gd name="T78" fmla="*/ 1542 w 2495"/>
                <a:gd name="T79" fmla="*/ 689 h 1054"/>
                <a:gd name="T80" fmla="*/ 1500 w 2495"/>
                <a:gd name="T81" fmla="*/ 632 h 1054"/>
                <a:gd name="T82" fmla="*/ 1590 w 2495"/>
                <a:gd name="T83" fmla="*/ 563 h 1054"/>
                <a:gd name="T84" fmla="*/ 1704 w 2495"/>
                <a:gd name="T85" fmla="*/ 476 h 1054"/>
                <a:gd name="T86" fmla="*/ 1659 w 2495"/>
                <a:gd name="T87" fmla="*/ 485 h 1054"/>
                <a:gd name="T88" fmla="*/ 1596 w 2495"/>
                <a:gd name="T89" fmla="*/ 524 h 1054"/>
                <a:gd name="T90" fmla="*/ 1530 w 2495"/>
                <a:gd name="T91" fmla="*/ 560 h 1054"/>
                <a:gd name="T92" fmla="*/ 1470 w 2495"/>
                <a:gd name="T93" fmla="*/ 623 h 1054"/>
                <a:gd name="T94" fmla="*/ 1401 w 2495"/>
                <a:gd name="T95" fmla="*/ 662 h 1054"/>
                <a:gd name="T96" fmla="*/ 1362 w 2495"/>
                <a:gd name="T97" fmla="*/ 665 h 1054"/>
                <a:gd name="T98" fmla="*/ 1263 w 2495"/>
                <a:gd name="T99" fmla="*/ 653 h 1054"/>
                <a:gd name="T100" fmla="*/ 1194 w 2495"/>
                <a:gd name="T101" fmla="*/ 668 h 1054"/>
                <a:gd name="T102" fmla="*/ 879 w 2495"/>
                <a:gd name="T103" fmla="*/ 788 h 1054"/>
                <a:gd name="T104" fmla="*/ 492 w 2495"/>
                <a:gd name="T105" fmla="*/ 917 h 1054"/>
                <a:gd name="T106" fmla="*/ 657 w 2495"/>
                <a:gd name="T107" fmla="*/ 851 h 1054"/>
                <a:gd name="T108" fmla="*/ 1035 w 2495"/>
                <a:gd name="T109" fmla="*/ 716 h 1054"/>
                <a:gd name="T110" fmla="*/ 1062 w 2495"/>
                <a:gd name="T111" fmla="*/ 689 h 1054"/>
                <a:gd name="T112" fmla="*/ 714 w 2495"/>
                <a:gd name="T113" fmla="*/ 806 h 1054"/>
                <a:gd name="T114" fmla="*/ 288 w 2495"/>
                <a:gd name="T115" fmla="*/ 905 h 1054"/>
                <a:gd name="T116" fmla="*/ 207 w 2495"/>
                <a:gd name="T117" fmla="*/ 902 h 1054"/>
                <a:gd name="T118" fmla="*/ 84 w 2495"/>
                <a:gd name="T119" fmla="*/ 929 h 1054"/>
                <a:gd name="T120" fmla="*/ 135 w 2495"/>
                <a:gd name="T121" fmla="*/ 902 h 105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495" h="1054">
                  <a:moveTo>
                    <a:pt x="135" y="902"/>
                  </a:moveTo>
                  <a:cubicBezTo>
                    <a:pt x="270" y="859"/>
                    <a:pt x="683" y="732"/>
                    <a:pt x="909" y="650"/>
                  </a:cubicBezTo>
                  <a:cubicBezTo>
                    <a:pt x="1135" y="568"/>
                    <a:pt x="1305" y="499"/>
                    <a:pt x="1491" y="410"/>
                  </a:cubicBezTo>
                  <a:cubicBezTo>
                    <a:pt x="1677" y="321"/>
                    <a:pt x="1911" y="179"/>
                    <a:pt x="2028" y="116"/>
                  </a:cubicBezTo>
                  <a:cubicBezTo>
                    <a:pt x="2145" y="53"/>
                    <a:pt x="2156" y="48"/>
                    <a:pt x="2193" y="32"/>
                  </a:cubicBezTo>
                  <a:cubicBezTo>
                    <a:pt x="2230" y="16"/>
                    <a:pt x="2238" y="22"/>
                    <a:pt x="2253" y="20"/>
                  </a:cubicBezTo>
                  <a:cubicBezTo>
                    <a:pt x="2268" y="18"/>
                    <a:pt x="2278" y="22"/>
                    <a:pt x="2286" y="20"/>
                  </a:cubicBezTo>
                  <a:cubicBezTo>
                    <a:pt x="2294" y="18"/>
                    <a:pt x="2296" y="10"/>
                    <a:pt x="2304" y="8"/>
                  </a:cubicBezTo>
                  <a:cubicBezTo>
                    <a:pt x="2312" y="6"/>
                    <a:pt x="2320" y="6"/>
                    <a:pt x="2334" y="8"/>
                  </a:cubicBezTo>
                  <a:cubicBezTo>
                    <a:pt x="2348" y="10"/>
                    <a:pt x="2372" y="21"/>
                    <a:pt x="2388" y="20"/>
                  </a:cubicBezTo>
                  <a:cubicBezTo>
                    <a:pt x="2404" y="19"/>
                    <a:pt x="2416" y="4"/>
                    <a:pt x="2433" y="2"/>
                  </a:cubicBezTo>
                  <a:cubicBezTo>
                    <a:pt x="2450" y="0"/>
                    <a:pt x="2485" y="4"/>
                    <a:pt x="2490" y="8"/>
                  </a:cubicBezTo>
                  <a:cubicBezTo>
                    <a:pt x="2495" y="12"/>
                    <a:pt x="2474" y="17"/>
                    <a:pt x="2463" y="26"/>
                  </a:cubicBezTo>
                  <a:cubicBezTo>
                    <a:pt x="2452" y="35"/>
                    <a:pt x="2437" y="47"/>
                    <a:pt x="2424" y="62"/>
                  </a:cubicBezTo>
                  <a:cubicBezTo>
                    <a:pt x="2411" y="77"/>
                    <a:pt x="2397" y="103"/>
                    <a:pt x="2385" y="119"/>
                  </a:cubicBezTo>
                  <a:cubicBezTo>
                    <a:pt x="2373" y="135"/>
                    <a:pt x="2358" y="149"/>
                    <a:pt x="2349" y="158"/>
                  </a:cubicBezTo>
                  <a:cubicBezTo>
                    <a:pt x="2340" y="167"/>
                    <a:pt x="2340" y="172"/>
                    <a:pt x="2331" y="176"/>
                  </a:cubicBezTo>
                  <a:cubicBezTo>
                    <a:pt x="2322" y="180"/>
                    <a:pt x="2303" y="174"/>
                    <a:pt x="2295" y="182"/>
                  </a:cubicBezTo>
                  <a:cubicBezTo>
                    <a:pt x="2287" y="190"/>
                    <a:pt x="2284" y="216"/>
                    <a:pt x="2280" y="227"/>
                  </a:cubicBezTo>
                  <a:cubicBezTo>
                    <a:pt x="2276" y="238"/>
                    <a:pt x="2268" y="245"/>
                    <a:pt x="2271" y="251"/>
                  </a:cubicBezTo>
                  <a:cubicBezTo>
                    <a:pt x="2274" y="257"/>
                    <a:pt x="2293" y="253"/>
                    <a:pt x="2298" y="266"/>
                  </a:cubicBezTo>
                  <a:cubicBezTo>
                    <a:pt x="2303" y="279"/>
                    <a:pt x="2309" y="319"/>
                    <a:pt x="2304" y="332"/>
                  </a:cubicBezTo>
                  <a:cubicBezTo>
                    <a:pt x="2299" y="345"/>
                    <a:pt x="2273" y="345"/>
                    <a:pt x="2265" y="344"/>
                  </a:cubicBezTo>
                  <a:cubicBezTo>
                    <a:pt x="2257" y="343"/>
                    <a:pt x="2258" y="326"/>
                    <a:pt x="2253" y="326"/>
                  </a:cubicBezTo>
                  <a:cubicBezTo>
                    <a:pt x="2248" y="326"/>
                    <a:pt x="2236" y="337"/>
                    <a:pt x="2232" y="347"/>
                  </a:cubicBezTo>
                  <a:cubicBezTo>
                    <a:pt x="2228" y="357"/>
                    <a:pt x="2228" y="376"/>
                    <a:pt x="2226" y="386"/>
                  </a:cubicBezTo>
                  <a:cubicBezTo>
                    <a:pt x="2224" y="396"/>
                    <a:pt x="2236" y="390"/>
                    <a:pt x="2220" y="407"/>
                  </a:cubicBezTo>
                  <a:cubicBezTo>
                    <a:pt x="2204" y="424"/>
                    <a:pt x="2157" y="463"/>
                    <a:pt x="2130" y="491"/>
                  </a:cubicBezTo>
                  <a:cubicBezTo>
                    <a:pt x="2103" y="519"/>
                    <a:pt x="2083" y="539"/>
                    <a:pt x="2058" y="575"/>
                  </a:cubicBezTo>
                  <a:cubicBezTo>
                    <a:pt x="2033" y="611"/>
                    <a:pt x="1998" y="679"/>
                    <a:pt x="1980" y="710"/>
                  </a:cubicBezTo>
                  <a:cubicBezTo>
                    <a:pt x="1962" y="741"/>
                    <a:pt x="1966" y="756"/>
                    <a:pt x="1950" y="764"/>
                  </a:cubicBezTo>
                  <a:cubicBezTo>
                    <a:pt x="1934" y="772"/>
                    <a:pt x="1906" y="756"/>
                    <a:pt x="1884" y="758"/>
                  </a:cubicBezTo>
                  <a:cubicBezTo>
                    <a:pt x="1862" y="760"/>
                    <a:pt x="1832" y="762"/>
                    <a:pt x="1815" y="776"/>
                  </a:cubicBezTo>
                  <a:cubicBezTo>
                    <a:pt x="1798" y="790"/>
                    <a:pt x="1800" y="826"/>
                    <a:pt x="1782" y="845"/>
                  </a:cubicBezTo>
                  <a:cubicBezTo>
                    <a:pt x="1764" y="864"/>
                    <a:pt x="1730" y="871"/>
                    <a:pt x="1704" y="890"/>
                  </a:cubicBezTo>
                  <a:cubicBezTo>
                    <a:pt x="1678" y="909"/>
                    <a:pt x="1657" y="942"/>
                    <a:pt x="1629" y="959"/>
                  </a:cubicBezTo>
                  <a:cubicBezTo>
                    <a:pt x="1601" y="976"/>
                    <a:pt x="1561" y="980"/>
                    <a:pt x="1533" y="995"/>
                  </a:cubicBezTo>
                  <a:cubicBezTo>
                    <a:pt x="1505" y="1010"/>
                    <a:pt x="1469" y="1050"/>
                    <a:pt x="1458" y="1052"/>
                  </a:cubicBezTo>
                  <a:cubicBezTo>
                    <a:pt x="1447" y="1054"/>
                    <a:pt x="1450" y="1027"/>
                    <a:pt x="1467" y="1007"/>
                  </a:cubicBezTo>
                  <a:cubicBezTo>
                    <a:pt x="1484" y="987"/>
                    <a:pt x="1533" y="955"/>
                    <a:pt x="1560" y="932"/>
                  </a:cubicBezTo>
                  <a:cubicBezTo>
                    <a:pt x="1587" y="909"/>
                    <a:pt x="1606" y="893"/>
                    <a:pt x="1629" y="866"/>
                  </a:cubicBezTo>
                  <a:cubicBezTo>
                    <a:pt x="1652" y="839"/>
                    <a:pt x="1687" y="796"/>
                    <a:pt x="1701" y="770"/>
                  </a:cubicBezTo>
                  <a:cubicBezTo>
                    <a:pt x="1715" y="744"/>
                    <a:pt x="1699" y="731"/>
                    <a:pt x="1713" y="710"/>
                  </a:cubicBezTo>
                  <a:cubicBezTo>
                    <a:pt x="1727" y="689"/>
                    <a:pt x="1759" y="671"/>
                    <a:pt x="1785" y="644"/>
                  </a:cubicBezTo>
                  <a:cubicBezTo>
                    <a:pt x="1811" y="617"/>
                    <a:pt x="1844" y="573"/>
                    <a:pt x="1869" y="545"/>
                  </a:cubicBezTo>
                  <a:cubicBezTo>
                    <a:pt x="1894" y="517"/>
                    <a:pt x="1918" y="500"/>
                    <a:pt x="1935" y="476"/>
                  </a:cubicBezTo>
                  <a:cubicBezTo>
                    <a:pt x="1952" y="452"/>
                    <a:pt x="1955" y="422"/>
                    <a:pt x="1971" y="401"/>
                  </a:cubicBezTo>
                  <a:cubicBezTo>
                    <a:pt x="1987" y="380"/>
                    <a:pt x="2019" y="364"/>
                    <a:pt x="2034" y="350"/>
                  </a:cubicBezTo>
                  <a:cubicBezTo>
                    <a:pt x="2049" y="336"/>
                    <a:pt x="2064" y="318"/>
                    <a:pt x="2061" y="314"/>
                  </a:cubicBezTo>
                  <a:cubicBezTo>
                    <a:pt x="2058" y="310"/>
                    <a:pt x="2031" y="314"/>
                    <a:pt x="2016" y="323"/>
                  </a:cubicBezTo>
                  <a:cubicBezTo>
                    <a:pt x="2001" y="332"/>
                    <a:pt x="1982" y="350"/>
                    <a:pt x="1971" y="368"/>
                  </a:cubicBezTo>
                  <a:cubicBezTo>
                    <a:pt x="1960" y="386"/>
                    <a:pt x="1960" y="412"/>
                    <a:pt x="1947" y="434"/>
                  </a:cubicBezTo>
                  <a:cubicBezTo>
                    <a:pt x="1934" y="456"/>
                    <a:pt x="1914" y="475"/>
                    <a:pt x="1893" y="500"/>
                  </a:cubicBezTo>
                  <a:cubicBezTo>
                    <a:pt x="1872" y="525"/>
                    <a:pt x="1841" y="565"/>
                    <a:pt x="1821" y="587"/>
                  </a:cubicBezTo>
                  <a:cubicBezTo>
                    <a:pt x="1801" y="609"/>
                    <a:pt x="1790" y="619"/>
                    <a:pt x="1770" y="632"/>
                  </a:cubicBezTo>
                  <a:cubicBezTo>
                    <a:pt x="1750" y="645"/>
                    <a:pt x="1727" y="647"/>
                    <a:pt x="1704" y="662"/>
                  </a:cubicBezTo>
                  <a:cubicBezTo>
                    <a:pt x="1681" y="677"/>
                    <a:pt x="1646" y="709"/>
                    <a:pt x="1632" y="725"/>
                  </a:cubicBezTo>
                  <a:cubicBezTo>
                    <a:pt x="1618" y="741"/>
                    <a:pt x="1627" y="754"/>
                    <a:pt x="1620" y="761"/>
                  </a:cubicBezTo>
                  <a:cubicBezTo>
                    <a:pt x="1613" y="768"/>
                    <a:pt x="1593" y="775"/>
                    <a:pt x="1587" y="770"/>
                  </a:cubicBezTo>
                  <a:cubicBezTo>
                    <a:pt x="1581" y="765"/>
                    <a:pt x="1566" y="749"/>
                    <a:pt x="1584" y="728"/>
                  </a:cubicBezTo>
                  <a:cubicBezTo>
                    <a:pt x="1602" y="707"/>
                    <a:pt x="1668" y="665"/>
                    <a:pt x="1692" y="641"/>
                  </a:cubicBezTo>
                  <a:cubicBezTo>
                    <a:pt x="1716" y="617"/>
                    <a:pt x="1714" y="599"/>
                    <a:pt x="1731" y="581"/>
                  </a:cubicBezTo>
                  <a:cubicBezTo>
                    <a:pt x="1748" y="563"/>
                    <a:pt x="1774" y="552"/>
                    <a:pt x="1794" y="533"/>
                  </a:cubicBezTo>
                  <a:cubicBezTo>
                    <a:pt x="1814" y="514"/>
                    <a:pt x="1837" y="482"/>
                    <a:pt x="1851" y="467"/>
                  </a:cubicBezTo>
                  <a:cubicBezTo>
                    <a:pt x="1865" y="452"/>
                    <a:pt x="1874" y="452"/>
                    <a:pt x="1878" y="443"/>
                  </a:cubicBezTo>
                  <a:cubicBezTo>
                    <a:pt x="1882" y="434"/>
                    <a:pt x="1882" y="413"/>
                    <a:pt x="1875" y="413"/>
                  </a:cubicBezTo>
                  <a:cubicBezTo>
                    <a:pt x="1868" y="413"/>
                    <a:pt x="1847" y="426"/>
                    <a:pt x="1833" y="443"/>
                  </a:cubicBezTo>
                  <a:cubicBezTo>
                    <a:pt x="1819" y="460"/>
                    <a:pt x="1804" y="495"/>
                    <a:pt x="1788" y="515"/>
                  </a:cubicBezTo>
                  <a:cubicBezTo>
                    <a:pt x="1772" y="535"/>
                    <a:pt x="1751" y="550"/>
                    <a:pt x="1734" y="566"/>
                  </a:cubicBezTo>
                  <a:cubicBezTo>
                    <a:pt x="1717" y="582"/>
                    <a:pt x="1704" y="595"/>
                    <a:pt x="1689" y="611"/>
                  </a:cubicBezTo>
                  <a:cubicBezTo>
                    <a:pt x="1674" y="627"/>
                    <a:pt x="1655" y="656"/>
                    <a:pt x="1641" y="665"/>
                  </a:cubicBezTo>
                  <a:cubicBezTo>
                    <a:pt x="1627" y="674"/>
                    <a:pt x="1609" y="674"/>
                    <a:pt x="1605" y="665"/>
                  </a:cubicBezTo>
                  <a:cubicBezTo>
                    <a:pt x="1601" y="656"/>
                    <a:pt x="1603" y="627"/>
                    <a:pt x="1617" y="608"/>
                  </a:cubicBezTo>
                  <a:cubicBezTo>
                    <a:pt x="1631" y="589"/>
                    <a:pt x="1672" y="560"/>
                    <a:pt x="1689" y="548"/>
                  </a:cubicBezTo>
                  <a:cubicBezTo>
                    <a:pt x="1706" y="536"/>
                    <a:pt x="1713" y="540"/>
                    <a:pt x="1722" y="533"/>
                  </a:cubicBezTo>
                  <a:cubicBezTo>
                    <a:pt x="1731" y="526"/>
                    <a:pt x="1752" y="507"/>
                    <a:pt x="1746" y="506"/>
                  </a:cubicBezTo>
                  <a:cubicBezTo>
                    <a:pt x="1740" y="505"/>
                    <a:pt x="1711" y="513"/>
                    <a:pt x="1686" y="530"/>
                  </a:cubicBezTo>
                  <a:cubicBezTo>
                    <a:pt x="1661" y="547"/>
                    <a:pt x="1617" y="587"/>
                    <a:pt x="1596" y="611"/>
                  </a:cubicBezTo>
                  <a:cubicBezTo>
                    <a:pt x="1575" y="635"/>
                    <a:pt x="1569" y="661"/>
                    <a:pt x="1560" y="674"/>
                  </a:cubicBezTo>
                  <a:cubicBezTo>
                    <a:pt x="1551" y="687"/>
                    <a:pt x="1549" y="694"/>
                    <a:pt x="1542" y="689"/>
                  </a:cubicBezTo>
                  <a:cubicBezTo>
                    <a:pt x="1535" y="684"/>
                    <a:pt x="1525" y="650"/>
                    <a:pt x="1518" y="641"/>
                  </a:cubicBezTo>
                  <a:cubicBezTo>
                    <a:pt x="1511" y="632"/>
                    <a:pt x="1496" y="639"/>
                    <a:pt x="1500" y="632"/>
                  </a:cubicBezTo>
                  <a:cubicBezTo>
                    <a:pt x="1504" y="625"/>
                    <a:pt x="1527" y="607"/>
                    <a:pt x="1542" y="596"/>
                  </a:cubicBezTo>
                  <a:cubicBezTo>
                    <a:pt x="1557" y="585"/>
                    <a:pt x="1571" y="574"/>
                    <a:pt x="1590" y="563"/>
                  </a:cubicBezTo>
                  <a:cubicBezTo>
                    <a:pt x="1609" y="552"/>
                    <a:pt x="1637" y="541"/>
                    <a:pt x="1656" y="527"/>
                  </a:cubicBezTo>
                  <a:cubicBezTo>
                    <a:pt x="1675" y="513"/>
                    <a:pt x="1692" y="489"/>
                    <a:pt x="1704" y="476"/>
                  </a:cubicBezTo>
                  <a:cubicBezTo>
                    <a:pt x="1716" y="463"/>
                    <a:pt x="1735" y="451"/>
                    <a:pt x="1728" y="452"/>
                  </a:cubicBezTo>
                  <a:cubicBezTo>
                    <a:pt x="1721" y="453"/>
                    <a:pt x="1673" y="473"/>
                    <a:pt x="1659" y="485"/>
                  </a:cubicBezTo>
                  <a:cubicBezTo>
                    <a:pt x="1645" y="497"/>
                    <a:pt x="1652" y="517"/>
                    <a:pt x="1641" y="524"/>
                  </a:cubicBezTo>
                  <a:cubicBezTo>
                    <a:pt x="1630" y="531"/>
                    <a:pt x="1608" y="518"/>
                    <a:pt x="1596" y="524"/>
                  </a:cubicBezTo>
                  <a:cubicBezTo>
                    <a:pt x="1584" y="530"/>
                    <a:pt x="1583" y="554"/>
                    <a:pt x="1572" y="560"/>
                  </a:cubicBezTo>
                  <a:cubicBezTo>
                    <a:pt x="1561" y="566"/>
                    <a:pt x="1541" y="553"/>
                    <a:pt x="1530" y="560"/>
                  </a:cubicBezTo>
                  <a:cubicBezTo>
                    <a:pt x="1519" y="567"/>
                    <a:pt x="1516" y="594"/>
                    <a:pt x="1506" y="605"/>
                  </a:cubicBezTo>
                  <a:cubicBezTo>
                    <a:pt x="1496" y="616"/>
                    <a:pt x="1481" y="611"/>
                    <a:pt x="1470" y="623"/>
                  </a:cubicBezTo>
                  <a:cubicBezTo>
                    <a:pt x="1459" y="635"/>
                    <a:pt x="1448" y="671"/>
                    <a:pt x="1437" y="677"/>
                  </a:cubicBezTo>
                  <a:cubicBezTo>
                    <a:pt x="1426" y="683"/>
                    <a:pt x="1406" y="671"/>
                    <a:pt x="1401" y="662"/>
                  </a:cubicBezTo>
                  <a:cubicBezTo>
                    <a:pt x="1396" y="653"/>
                    <a:pt x="1410" y="623"/>
                    <a:pt x="1404" y="623"/>
                  </a:cubicBezTo>
                  <a:cubicBezTo>
                    <a:pt x="1398" y="623"/>
                    <a:pt x="1384" y="656"/>
                    <a:pt x="1362" y="665"/>
                  </a:cubicBezTo>
                  <a:cubicBezTo>
                    <a:pt x="1340" y="674"/>
                    <a:pt x="1288" y="682"/>
                    <a:pt x="1272" y="680"/>
                  </a:cubicBezTo>
                  <a:cubicBezTo>
                    <a:pt x="1256" y="678"/>
                    <a:pt x="1268" y="660"/>
                    <a:pt x="1263" y="653"/>
                  </a:cubicBezTo>
                  <a:cubicBezTo>
                    <a:pt x="1258" y="646"/>
                    <a:pt x="1253" y="636"/>
                    <a:pt x="1242" y="638"/>
                  </a:cubicBezTo>
                  <a:cubicBezTo>
                    <a:pt x="1231" y="640"/>
                    <a:pt x="1224" y="654"/>
                    <a:pt x="1194" y="668"/>
                  </a:cubicBezTo>
                  <a:cubicBezTo>
                    <a:pt x="1164" y="682"/>
                    <a:pt x="1111" y="702"/>
                    <a:pt x="1059" y="722"/>
                  </a:cubicBezTo>
                  <a:cubicBezTo>
                    <a:pt x="1007" y="742"/>
                    <a:pt x="950" y="763"/>
                    <a:pt x="879" y="788"/>
                  </a:cubicBezTo>
                  <a:cubicBezTo>
                    <a:pt x="808" y="813"/>
                    <a:pt x="698" y="853"/>
                    <a:pt x="633" y="875"/>
                  </a:cubicBezTo>
                  <a:cubicBezTo>
                    <a:pt x="568" y="897"/>
                    <a:pt x="513" y="914"/>
                    <a:pt x="492" y="917"/>
                  </a:cubicBezTo>
                  <a:cubicBezTo>
                    <a:pt x="471" y="920"/>
                    <a:pt x="477" y="904"/>
                    <a:pt x="504" y="893"/>
                  </a:cubicBezTo>
                  <a:cubicBezTo>
                    <a:pt x="531" y="882"/>
                    <a:pt x="602" y="869"/>
                    <a:pt x="657" y="851"/>
                  </a:cubicBezTo>
                  <a:cubicBezTo>
                    <a:pt x="712" y="833"/>
                    <a:pt x="774" y="807"/>
                    <a:pt x="837" y="785"/>
                  </a:cubicBezTo>
                  <a:cubicBezTo>
                    <a:pt x="900" y="763"/>
                    <a:pt x="994" y="733"/>
                    <a:pt x="1035" y="716"/>
                  </a:cubicBezTo>
                  <a:cubicBezTo>
                    <a:pt x="1076" y="699"/>
                    <a:pt x="1079" y="690"/>
                    <a:pt x="1083" y="686"/>
                  </a:cubicBezTo>
                  <a:cubicBezTo>
                    <a:pt x="1087" y="682"/>
                    <a:pt x="1091" y="679"/>
                    <a:pt x="1062" y="689"/>
                  </a:cubicBezTo>
                  <a:cubicBezTo>
                    <a:pt x="1033" y="699"/>
                    <a:pt x="964" y="727"/>
                    <a:pt x="906" y="746"/>
                  </a:cubicBezTo>
                  <a:cubicBezTo>
                    <a:pt x="848" y="765"/>
                    <a:pt x="779" y="788"/>
                    <a:pt x="714" y="806"/>
                  </a:cubicBezTo>
                  <a:cubicBezTo>
                    <a:pt x="649" y="824"/>
                    <a:pt x="584" y="838"/>
                    <a:pt x="513" y="854"/>
                  </a:cubicBezTo>
                  <a:cubicBezTo>
                    <a:pt x="442" y="870"/>
                    <a:pt x="344" y="893"/>
                    <a:pt x="288" y="905"/>
                  </a:cubicBezTo>
                  <a:cubicBezTo>
                    <a:pt x="232" y="917"/>
                    <a:pt x="190" y="926"/>
                    <a:pt x="177" y="926"/>
                  </a:cubicBezTo>
                  <a:cubicBezTo>
                    <a:pt x="164" y="926"/>
                    <a:pt x="208" y="904"/>
                    <a:pt x="207" y="902"/>
                  </a:cubicBezTo>
                  <a:cubicBezTo>
                    <a:pt x="206" y="900"/>
                    <a:pt x="188" y="907"/>
                    <a:pt x="168" y="911"/>
                  </a:cubicBezTo>
                  <a:cubicBezTo>
                    <a:pt x="148" y="915"/>
                    <a:pt x="95" y="929"/>
                    <a:pt x="84" y="929"/>
                  </a:cubicBezTo>
                  <a:cubicBezTo>
                    <a:pt x="73" y="929"/>
                    <a:pt x="91" y="912"/>
                    <a:pt x="99" y="908"/>
                  </a:cubicBezTo>
                  <a:cubicBezTo>
                    <a:pt x="107" y="904"/>
                    <a:pt x="0" y="945"/>
                    <a:pt x="135" y="902"/>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00">
                <a:solidFill>
                  <a:srgbClr val="2E2E48"/>
                </a:solidFill>
              </a:endParaRPr>
            </a:p>
          </p:txBody>
        </p:sp>
        <p:sp>
          <p:nvSpPr>
            <p:cNvPr id="9" name="Freeform 7"/>
            <p:cNvSpPr>
              <a:spLocks/>
            </p:cNvSpPr>
            <p:nvPr userDrawn="1"/>
          </p:nvSpPr>
          <p:spPr bwMode="ltGray">
            <a:xfrm>
              <a:off x="2761" y="1582"/>
              <a:ext cx="1090" cy="944"/>
            </a:xfrm>
            <a:custGeom>
              <a:avLst/>
              <a:gdLst>
                <a:gd name="T0" fmla="*/ 262 w 1090"/>
                <a:gd name="T1" fmla="*/ 29 h 944"/>
                <a:gd name="T2" fmla="*/ 310 w 1090"/>
                <a:gd name="T3" fmla="*/ 5 h 944"/>
                <a:gd name="T4" fmla="*/ 415 w 1090"/>
                <a:gd name="T5" fmla="*/ 80 h 944"/>
                <a:gd name="T6" fmla="*/ 415 w 1090"/>
                <a:gd name="T7" fmla="*/ 164 h 944"/>
                <a:gd name="T8" fmla="*/ 439 w 1090"/>
                <a:gd name="T9" fmla="*/ 239 h 944"/>
                <a:gd name="T10" fmla="*/ 532 w 1090"/>
                <a:gd name="T11" fmla="*/ 266 h 944"/>
                <a:gd name="T12" fmla="*/ 544 w 1090"/>
                <a:gd name="T13" fmla="*/ 338 h 944"/>
                <a:gd name="T14" fmla="*/ 646 w 1090"/>
                <a:gd name="T15" fmla="*/ 431 h 944"/>
                <a:gd name="T16" fmla="*/ 982 w 1090"/>
                <a:gd name="T17" fmla="*/ 641 h 944"/>
                <a:gd name="T18" fmla="*/ 1084 w 1090"/>
                <a:gd name="T19" fmla="*/ 740 h 944"/>
                <a:gd name="T20" fmla="*/ 922 w 1090"/>
                <a:gd name="T21" fmla="*/ 722 h 944"/>
                <a:gd name="T22" fmla="*/ 826 w 1090"/>
                <a:gd name="T23" fmla="*/ 740 h 944"/>
                <a:gd name="T24" fmla="*/ 607 w 1090"/>
                <a:gd name="T25" fmla="*/ 548 h 944"/>
                <a:gd name="T26" fmla="*/ 496 w 1090"/>
                <a:gd name="T27" fmla="*/ 536 h 944"/>
                <a:gd name="T28" fmla="*/ 520 w 1090"/>
                <a:gd name="T29" fmla="*/ 722 h 944"/>
                <a:gd name="T30" fmla="*/ 472 w 1090"/>
                <a:gd name="T31" fmla="*/ 800 h 944"/>
                <a:gd name="T32" fmla="*/ 364 w 1090"/>
                <a:gd name="T33" fmla="*/ 833 h 944"/>
                <a:gd name="T34" fmla="*/ 205 w 1090"/>
                <a:gd name="T35" fmla="*/ 944 h 944"/>
                <a:gd name="T36" fmla="*/ 139 w 1090"/>
                <a:gd name="T37" fmla="*/ 899 h 944"/>
                <a:gd name="T38" fmla="*/ 148 w 1090"/>
                <a:gd name="T39" fmla="*/ 818 h 944"/>
                <a:gd name="T40" fmla="*/ 103 w 1090"/>
                <a:gd name="T41" fmla="*/ 785 h 944"/>
                <a:gd name="T42" fmla="*/ 25 w 1090"/>
                <a:gd name="T43" fmla="*/ 815 h 944"/>
                <a:gd name="T44" fmla="*/ 220 w 1090"/>
                <a:gd name="T45" fmla="*/ 647 h 944"/>
                <a:gd name="T46" fmla="*/ 307 w 1090"/>
                <a:gd name="T47" fmla="*/ 542 h 944"/>
                <a:gd name="T48" fmla="*/ 235 w 1090"/>
                <a:gd name="T49" fmla="*/ 473 h 944"/>
                <a:gd name="T50" fmla="*/ 211 w 1090"/>
                <a:gd name="T51" fmla="*/ 404 h 944"/>
                <a:gd name="T52" fmla="*/ 190 w 1090"/>
                <a:gd name="T53" fmla="*/ 335 h 944"/>
                <a:gd name="T54" fmla="*/ 157 w 1090"/>
                <a:gd name="T55" fmla="*/ 296 h 944"/>
                <a:gd name="T56" fmla="*/ 148 w 1090"/>
                <a:gd name="T57" fmla="*/ 236 h 944"/>
                <a:gd name="T58" fmla="*/ 121 w 1090"/>
                <a:gd name="T59" fmla="*/ 164 h 944"/>
                <a:gd name="T60" fmla="*/ 88 w 1090"/>
                <a:gd name="T61" fmla="*/ 68 h 944"/>
                <a:gd name="T62" fmla="*/ 127 w 1090"/>
                <a:gd name="T63" fmla="*/ 89 h 944"/>
                <a:gd name="T64" fmla="*/ 139 w 1090"/>
                <a:gd name="T65" fmla="*/ 56 h 944"/>
                <a:gd name="T66" fmla="*/ 148 w 1090"/>
                <a:gd name="T67" fmla="*/ 23 h 944"/>
                <a:gd name="T68" fmla="*/ 187 w 1090"/>
                <a:gd name="T69" fmla="*/ 53 h 944"/>
                <a:gd name="T70" fmla="*/ 196 w 1090"/>
                <a:gd name="T71" fmla="*/ 107 h 944"/>
                <a:gd name="T72" fmla="*/ 244 w 1090"/>
                <a:gd name="T73" fmla="*/ 122 h 944"/>
                <a:gd name="T74" fmla="*/ 319 w 1090"/>
                <a:gd name="T75" fmla="*/ 155 h 944"/>
                <a:gd name="T76" fmla="*/ 361 w 1090"/>
                <a:gd name="T77" fmla="*/ 152 h 944"/>
                <a:gd name="T78" fmla="*/ 259 w 1090"/>
                <a:gd name="T79" fmla="*/ 92 h 944"/>
                <a:gd name="T80" fmla="*/ 220 w 1090"/>
                <a:gd name="T81" fmla="*/ 44 h 94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090" h="944">
                  <a:moveTo>
                    <a:pt x="220" y="44"/>
                  </a:moveTo>
                  <a:cubicBezTo>
                    <a:pt x="214" y="39"/>
                    <a:pt x="250" y="35"/>
                    <a:pt x="262" y="29"/>
                  </a:cubicBezTo>
                  <a:cubicBezTo>
                    <a:pt x="274" y="23"/>
                    <a:pt x="284" y="9"/>
                    <a:pt x="292" y="5"/>
                  </a:cubicBezTo>
                  <a:cubicBezTo>
                    <a:pt x="300" y="1"/>
                    <a:pt x="299" y="0"/>
                    <a:pt x="310" y="5"/>
                  </a:cubicBezTo>
                  <a:cubicBezTo>
                    <a:pt x="321" y="10"/>
                    <a:pt x="341" y="23"/>
                    <a:pt x="358" y="35"/>
                  </a:cubicBezTo>
                  <a:cubicBezTo>
                    <a:pt x="375" y="47"/>
                    <a:pt x="402" y="64"/>
                    <a:pt x="415" y="80"/>
                  </a:cubicBezTo>
                  <a:cubicBezTo>
                    <a:pt x="428" y="96"/>
                    <a:pt x="436" y="114"/>
                    <a:pt x="436" y="128"/>
                  </a:cubicBezTo>
                  <a:cubicBezTo>
                    <a:pt x="436" y="142"/>
                    <a:pt x="414" y="155"/>
                    <a:pt x="415" y="164"/>
                  </a:cubicBezTo>
                  <a:cubicBezTo>
                    <a:pt x="416" y="173"/>
                    <a:pt x="441" y="172"/>
                    <a:pt x="445" y="185"/>
                  </a:cubicBezTo>
                  <a:cubicBezTo>
                    <a:pt x="449" y="198"/>
                    <a:pt x="431" y="226"/>
                    <a:pt x="439" y="239"/>
                  </a:cubicBezTo>
                  <a:cubicBezTo>
                    <a:pt x="447" y="252"/>
                    <a:pt x="475" y="262"/>
                    <a:pt x="490" y="266"/>
                  </a:cubicBezTo>
                  <a:cubicBezTo>
                    <a:pt x="505" y="270"/>
                    <a:pt x="517" y="256"/>
                    <a:pt x="532" y="266"/>
                  </a:cubicBezTo>
                  <a:cubicBezTo>
                    <a:pt x="547" y="276"/>
                    <a:pt x="575" y="314"/>
                    <a:pt x="577" y="326"/>
                  </a:cubicBezTo>
                  <a:cubicBezTo>
                    <a:pt x="579" y="338"/>
                    <a:pt x="546" y="331"/>
                    <a:pt x="544" y="338"/>
                  </a:cubicBezTo>
                  <a:cubicBezTo>
                    <a:pt x="542" y="345"/>
                    <a:pt x="545" y="356"/>
                    <a:pt x="562" y="371"/>
                  </a:cubicBezTo>
                  <a:cubicBezTo>
                    <a:pt x="579" y="386"/>
                    <a:pt x="604" y="404"/>
                    <a:pt x="646" y="431"/>
                  </a:cubicBezTo>
                  <a:cubicBezTo>
                    <a:pt x="688" y="458"/>
                    <a:pt x="761" y="501"/>
                    <a:pt x="817" y="536"/>
                  </a:cubicBezTo>
                  <a:cubicBezTo>
                    <a:pt x="873" y="571"/>
                    <a:pt x="949" y="617"/>
                    <a:pt x="982" y="641"/>
                  </a:cubicBezTo>
                  <a:cubicBezTo>
                    <a:pt x="1015" y="665"/>
                    <a:pt x="995" y="664"/>
                    <a:pt x="1012" y="680"/>
                  </a:cubicBezTo>
                  <a:cubicBezTo>
                    <a:pt x="1029" y="696"/>
                    <a:pt x="1078" y="726"/>
                    <a:pt x="1084" y="740"/>
                  </a:cubicBezTo>
                  <a:cubicBezTo>
                    <a:pt x="1090" y="754"/>
                    <a:pt x="1078" y="767"/>
                    <a:pt x="1051" y="764"/>
                  </a:cubicBezTo>
                  <a:cubicBezTo>
                    <a:pt x="1024" y="761"/>
                    <a:pt x="950" y="724"/>
                    <a:pt x="922" y="722"/>
                  </a:cubicBezTo>
                  <a:cubicBezTo>
                    <a:pt x="894" y="720"/>
                    <a:pt x="896" y="746"/>
                    <a:pt x="880" y="749"/>
                  </a:cubicBezTo>
                  <a:cubicBezTo>
                    <a:pt x="864" y="752"/>
                    <a:pt x="858" y="758"/>
                    <a:pt x="826" y="740"/>
                  </a:cubicBezTo>
                  <a:cubicBezTo>
                    <a:pt x="794" y="722"/>
                    <a:pt x="725" y="673"/>
                    <a:pt x="688" y="641"/>
                  </a:cubicBezTo>
                  <a:cubicBezTo>
                    <a:pt x="651" y="609"/>
                    <a:pt x="630" y="570"/>
                    <a:pt x="607" y="548"/>
                  </a:cubicBezTo>
                  <a:cubicBezTo>
                    <a:pt x="584" y="526"/>
                    <a:pt x="565" y="508"/>
                    <a:pt x="547" y="506"/>
                  </a:cubicBezTo>
                  <a:cubicBezTo>
                    <a:pt x="529" y="504"/>
                    <a:pt x="510" y="515"/>
                    <a:pt x="496" y="536"/>
                  </a:cubicBezTo>
                  <a:cubicBezTo>
                    <a:pt x="482" y="557"/>
                    <a:pt x="459" y="601"/>
                    <a:pt x="463" y="632"/>
                  </a:cubicBezTo>
                  <a:cubicBezTo>
                    <a:pt x="467" y="663"/>
                    <a:pt x="514" y="695"/>
                    <a:pt x="520" y="722"/>
                  </a:cubicBezTo>
                  <a:cubicBezTo>
                    <a:pt x="526" y="749"/>
                    <a:pt x="510" y="784"/>
                    <a:pt x="502" y="797"/>
                  </a:cubicBezTo>
                  <a:cubicBezTo>
                    <a:pt x="494" y="810"/>
                    <a:pt x="480" y="802"/>
                    <a:pt x="472" y="800"/>
                  </a:cubicBezTo>
                  <a:cubicBezTo>
                    <a:pt x="464" y="798"/>
                    <a:pt x="469" y="780"/>
                    <a:pt x="451" y="785"/>
                  </a:cubicBezTo>
                  <a:cubicBezTo>
                    <a:pt x="433" y="790"/>
                    <a:pt x="393" y="814"/>
                    <a:pt x="364" y="833"/>
                  </a:cubicBezTo>
                  <a:cubicBezTo>
                    <a:pt x="335" y="852"/>
                    <a:pt x="303" y="881"/>
                    <a:pt x="277" y="899"/>
                  </a:cubicBezTo>
                  <a:cubicBezTo>
                    <a:pt x="251" y="917"/>
                    <a:pt x="222" y="944"/>
                    <a:pt x="205" y="944"/>
                  </a:cubicBezTo>
                  <a:cubicBezTo>
                    <a:pt x="188" y="944"/>
                    <a:pt x="183" y="906"/>
                    <a:pt x="172" y="899"/>
                  </a:cubicBezTo>
                  <a:cubicBezTo>
                    <a:pt x="161" y="892"/>
                    <a:pt x="150" y="901"/>
                    <a:pt x="139" y="899"/>
                  </a:cubicBezTo>
                  <a:cubicBezTo>
                    <a:pt x="128" y="897"/>
                    <a:pt x="102" y="897"/>
                    <a:pt x="103" y="884"/>
                  </a:cubicBezTo>
                  <a:cubicBezTo>
                    <a:pt x="104" y="871"/>
                    <a:pt x="133" y="839"/>
                    <a:pt x="148" y="818"/>
                  </a:cubicBezTo>
                  <a:cubicBezTo>
                    <a:pt x="163" y="797"/>
                    <a:pt x="203" y="760"/>
                    <a:pt x="196" y="755"/>
                  </a:cubicBezTo>
                  <a:cubicBezTo>
                    <a:pt x="189" y="750"/>
                    <a:pt x="133" y="768"/>
                    <a:pt x="103" y="785"/>
                  </a:cubicBezTo>
                  <a:cubicBezTo>
                    <a:pt x="73" y="802"/>
                    <a:pt x="26" y="852"/>
                    <a:pt x="13" y="857"/>
                  </a:cubicBezTo>
                  <a:cubicBezTo>
                    <a:pt x="0" y="862"/>
                    <a:pt x="5" y="836"/>
                    <a:pt x="25" y="815"/>
                  </a:cubicBezTo>
                  <a:cubicBezTo>
                    <a:pt x="45" y="794"/>
                    <a:pt x="97" y="756"/>
                    <a:pt x="130" y="728"/>
                  </a:cubicBezTo>
                  <a:cubicBezTo>
                    <a:pt x="163" y="700"/>
                    <a:pt x="199" y="671"/>
                    <a:pt x="220" y="647"/>
                  </a:cubicBezTo>
                  <a:cubicBezTo>
                    <a:pt x="241" y="623"/>
                    <a:pt x="245" y="602"/>
                    <a:pt x="259" y="584"/>
                  </a:cubicBezTo>
                  <a:cubicBezTo>
                    <a:pt x="273" y="566"/>
                    <a:pt x="301" y="556"/>
                    <a:pt x="307" y="542"/>
                  </a:cubicBezTo>
                  <a:cubicBezTo>
                    <a:pt x="313" y="528"/>
                    <a:pt x="310" y="511"/>
                    <a:pt x="298" y="500"/>
                  </a:cubicBezTo>
                  <a:cubicBezTo>
                    <a:pt x="286" y="489"/>
                    <a:pt x="240" y="485"/>
                    <a:pt x="235" y="473"/>
                  </a:cubicBezTo>
                  <a:cubicBezTo>
                    <a:pt x="230" y="461"/>
                    <a:pt x="272" y="436"/>
                    <a:pt x="268" y="425"/>
                  </a:cubicBezTo>
                  <a:cubicBezTo>
                    <a:pt x="264" y="414"/>
                    <a:pt x="218" y="414"/>
                    <a:pt x="211" y="404"/>
                  </a:cubicBezTo>
                  <a:cubicBezTo>
                    <a:pt x="204" y="394"/>
                    <a:pt x="229" y="376"/>
                    <a:pt x="226" y="365"/>
                  </a:cubicBezTo>
                  <a:cubicBezTo>
                    <a:pt x="223" y="354"/>
                    <a:pt x="196" y="343"/>
                    <a:pt x="190" y="335"/>
                  </a:cubicBezTo>
                  <a:cubicBezTo>
                    <a:pt x="184" y="327"/>
                    <a:pt x="192" y="320"/>
                    <a:pt x="187" y="314"/>
                  </a:cubicBezTo>
                  <a:cubicBezTo>
                    <a:pt x="182" y="308"/>
                    <a:pt x="167" y="304"/>
                    <a:pt x="157" y="296"/>
                  </a:cubicBezTo>
                  <a:cubicBezTo>
                    <a:pt x="147" y="288"/>
                    <a:pt x="129" y="276"/>
                    <a:pt x="127" y="266"/>
                  </a:cubicBezTo>
                  <a:cubicBezTo>
                    <a:pt x="125" y="256"/>
                    <a:pt x="144" y="246"/>
                    <a:pt x="148" y="236"/>
                  </a:cubicBezTo>
                  <a:cubicBezTo>
                    <a:pt x="152" y="226"/>
                    <a:pt x="155" y="218"/>
                    <a:pt x="151" y="206"/>
                  </a:cubicBezTo>
                  <a:cubicBezTo>
                    <a:pt x="147" y="194"/>
                    <a:pt x="134" y="178"/>
                    <a:pt x="121" y="164"/>
                  </a:cubicBezTo>
                  <a:cubicBezTo>
                    <a:pt x="108" y="150"/>
                    <a:pt x="78" y="141"/>
                    <a:pt x="73" y="125"/>
                  </a:cubicBezTo>
                  <a:cubicBezTo>
                    <a:pt x="68" y="109"/>
                    <a:pt x="78" y="68"/>
                    <a:pt x="88" y="68"/>
                  </a:cubicBezTo>
                  <a:cubicBezTo>
                    <a:pt x="98" y="68"/>
                    <a:pt x="130" y="125"/>
                    <a:pt x="136" y="128"/>
                  </a:cubicBezTo>
                  <a:cubicBezTo>
                    <a:pt x="142" y="131"/>
                    <a:pt x="132" y="100"/>
                    <a:pt x="127" y="89"/>
                  </a:cubicBezTo>
                  <a:cubicBezTo>
                    <a:pt x="122" y="78"/>
                    <a:pt x="101" y="67"/>
                    <a:pt x="103" y="62"/>
                  </a:cubicBezTo>
                  <a:cubicBezTo>
                    <a:pt x="105" y="57"/>
                    <a:pt x="135" y="61"/>
                    <a:pt x="139" y="56"/>
                  </a:cubicBezTo>
                  <a:cubicBezTo>
                    <a:pt x="143" y="51"/>
                    <a:pt x="126" y="37"/>
                    <a:pt x="127" y="32"/>
                  </a:cubicBezTo>
                  <a:cubicBezTo>
                    <a:pt x="128" y="27"/>
                    <a:pt x="142" y="20"/>
                    <a:pt x="148" y="23"/>
                  </a:cubicBezTo>
                  <a:cubicBezTo>
                    <a:pt x="154" y="26"/>
                    <a:pt x="157" y="45"/>
                    <a:pt x="163" y="50"/>
                  </a:cubicBezTo>
                  <a:cubicBezTo>
                    <a:pt x="169" y="55"/>
                    <a:pt x="186" y="42"/>
                    <a:pt x="187" y="53"/>
                  </a:cubicBezTo>
                  <a:cubicBezTo>
                    <a:pt x="188" y="64"/>
                    <a:pt x="171" y="110"/>
                    <a:pt x="172" y="119"/>
                  </a:cubicBezTo>
                  <a:cubicBezTo>
                    <a:pt x="173" y="128"/>
                    <a:pt x="190" y="112"/>
                    <a:pt x="196" y="107"/>
                  </a:cubicBezTo>
                  <a:cubicBezTo>
                    <a:pt x="202" y="102"/>
                    <a:pt x="203" y="86"/>
                    <a:pt x="211" y="89"/>
                  </a:cubicBezTo>
                  <a:cubicBezTo>
                    <a:pt x="219" y="92"/>
                    <a:pt x="237" y="112"/>
                    <a:pt x="244" y="122"/>
                  </a:cubicBezTo>
                  <a:cubicBezTo>
                    <a:pt x="251" y="132"/>
                    <a:pt x="244" y="144"/>
                    <a:pt x="256" y="149"/>
                  </a:cubicBezTo>
                  <a:cubicBezTo>
                    <a:pt x="268" y="154"/>
                    <a:pt x="307" y="148"/>
                    <a:pt x="319" y="155"/>
                  </a:cubicBezTo>
                  <a:cubicBezTo>
                    <a:pt x="331" y="162"/>
                    <a:pt x="318" y="192"/>
                    <a:pt x="325" y="191"/>
                  </a:cubicBezTo>
                  <a:cubicBezTo>
                    <a:pt x="332" y="190"/>
                    <a:pt x="362" y="160"/>
                    <a:pt x="361" y="152"/>
                  </a:cubicBezTo>
                  <a:cubicBezTo>
                    <a:pt x="360" y="144"/>
                    <a:pt x="336" y="153"/>
                    <a:pt x="319" y="143"/>
                  </a:cubicBezTo>
                  <a:cubicBezTo>
                    <a:pt x="302" y="133"/>
                    <a:pt x="262" y="105"/>
                    <a:pt x="259" y="92"/>
                  </a:cubicBezTo>
                  <a:cubicBezTo>
                    <a:pt x="256" y="79"/>
                    <a:pt x="304" y="69"/>
                    <a:pt x="298" y="62"/>
                  </a:cubicBezTo>
                  <a:cubicBezTo>
                    <a:pt x="292" y="55"/>
                    <a:pt x="226" y="49"/>
                    <a:pt x="220" y="44"/>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00">
                <a:solidFill>
                  <a:srgbClr val="2E2E48"/>
                </a:solidFill>
              </a:endParaRPr>
            </a:p>
          </p:txBody>
        </p:sp>
        <p:sp>
          <p:nvSpPr>
            <p:cNvPr id="10" name="Freeform 8"/>
            <p:cNvSpPr>
              <a:spLocks/>
            </p:cNvSpPr>
            <p:nvPr userDrawn="1"/>
          </p:nvSpPr>
          <p:spPr bwMode="ltGray">
            <a:xfrm>
              <a:off x="0" y="2659"/>
              <a:ext cx="5760" cy="1413"/>
            </a:xfrm>
            <a:custGeom>
              <a:avLst/>
              <a:gdLst>
                <a:gd name="T0" fmla="*/ 0 w 5760"/>
                <a:gd name="T1" fmla="*/ 230 h 1224"/>
                <a:gd name="T2" fmla="*/ 702 w 5760"/>
                <a:gd name="T3" fmla="*/ 104 h 1224"/>
                <a:gd name="T4" fmla="*/ 1144 w 5760"/>
                <a:gd name="T5" fmla="*/ 0 h 1224"/>
                <a:gd name="T6" fmla="*/ 1461 w 5760"/>
                <a:gd name="T7" fmla="*/ 50 h 1224"/>
                <a:gd name="T8" fmla="*/ 1720 w 5760"/>
                <a:gd name="T9" fmla="*/ 75 h 1224"/>
                <a:gd name="T10" fmla="*/ 2054 w 5760"/>
                <a:gd name="T11" fmla="*/ 17 h 1224"/>
                <a:gd name="T12" fmla="*/ 2296 w 5760"/>
                <a:gd name="T13" fmla="*/ 84 h 1224"/>
                <a:gd name="T14" fmla="*/ 3423 w 5760"/>
                <a:gd name="T15" fmla="*/ 117 h 1224"/>
                <a:gd name="T16" fmla="*/ 3823 w 5760"/>
                <a:gd name="T17" fmla="*/ 25 h 1224"/>
                <a:gd name="T18" fmla="*/ 3982 w 5760"/>
                <a:gd name="T19" fmla="*/ 75 h 1224"/>
                <a:gd name="T20" fmla="*/ 4082 w 5760"/>
                <a:gd name="T21" fmla="*/ 117 h 1224"/>
                <a:gd name="T22" fmla="*/ 4726 w 5760"/>
                <a:gd name="T23" fmla="*/ 135 h 1224"/>
                <a:gd name="T24" fmla="*/ 4979 w 5760"/>
                <a:gd name="T25" fmla="*/ 112 h 1224"/>
                <a:gd name="T26" fmla="*/ 5397 w 5760"/>
                <a:gd name="T27" fmla="*/ 222 h 1224"/>
                <a:gd name="T28" fmla="*/ 5760 w 5760"/>
                <a:gd name="T29" fmla="*/ 206 h 1224"/>
                <a:gd name="T30" fmla="*/ 5760 w 5760"/>
                <a:gd name="T31" fmla="*/ 1224 h 1224"/>
                <a:gd name="T32" fmla="*/ 0 w 5760"/>
                <a:gd name="T33" fmla="*/ 1224 h 1224"/>
                <a:gd name="T34" fmla="*/ 0 w 5760"/>
                <a:gd name="T35" fmla="*/ 23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760" h="1224">
                  <a:moveTo>
                    <a:pt x="0" y="230"/>
                  </a:moveTo>
                  <a:lnTo>
                    <a:pt x="702" y="104"/>
                  </a:lnTo>
                  <a:lnTo>
                    <a:pt x="1144" y="0"/>
                  </a:lnTo>
                  <a:lnTo>
                    <a:pt x="1461" y="50"/>
                  </a:lnTo>
                  <a:lnTo>
                    <a:pt x="1720" y="75"/>
                  </a:lnTo>
                  <a:lnTo>
                    <a:pt x="2054" y="17"/>
                  </a:lnTo>
                  <a:cubicBezTo>
                    <a:pt x="2054" y="17"/>
                    <a:pt x="2068" y="67"/>
                    <a:pt x="2296" y="84"/>
                  </a:cubicBezTo>
                  <a:cubicBezTo>
                    <a:pt x="2579" y="384"/>
                    <a:pt x="3089" y="242"/>
                    <a:pt x="3423" y="117"/>
                  </a:cubicBezTo>
                  <a:cubicBezTo>
                    <a:pt x="3556" y="59"/>
                    <a:pt x="3656" y="33"/>
                    <a:pt x="3823" y="25"/>
                  </a:cubicBezTo>
                  <a:cubicBezTo>
                    <a:pt x="3917" y="13"/>
                    <a:pt x="3832" y="57"/>
                    <a:pt x="3982" y="75"/>
                  </a:cubicBezTo>
                  <a:cubicBezTo>
                    <a:pt x="4025" y="90"/>
                    <a:pt x="3958" y="107"/>
                    <a:pt x="4082" y="117"/>
                  </a:cubicBezTo>
                  <a:cubicBezTo>
                    <a:pt x="4206" y="127"/>
                    <a:pt x="4577" y="136"/>
                    <a:pt x="4726" y="135"/>
                  </a:cubicBezTo>
                  <a:lnTo>
                    <a:pt x="4979" y="112"/>
                  </a:lnTo>
                  <a:lnTo>
                    <a:pt x="5397" y="222"/>
                  </a:lnTo>
                  <a:lnTo>
                    <a:pt x="5760" y="206"/>
                  </a:lnTo>
                  <a:lnTo>
                    <a:pt x="5760" y="1224"/>
                  </a:lnTo>
                  <a:lnTo>
                    <a:pt x="0" y="1224"/>
                  </a:lnTo>
                  <a:lnTo>
                    <a:pt x="0" y="230"/>
                  </a:lnTo>
                  <a:close/>
                </a:path>
              </a:pathLst>
            </a:custGeom>
            <a:gradFill rotWithShape="0">
              <a:gsLst>
                <a:gs pos="0">
                  <a:schemeClr val="bg2">
                    <a:gamma/>
                    <a:shade val="6980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800">
                <a:solidFill>
                  <a:srgbClr val="2E2E48"/>
                </a:solidFill>
                <a:ea typeface="ＭＳ Ｐゴシック" pitchFamily="50" charset="-128"/>
              </a:endParaRPr>
            </a:p>
          </p:txBody>
        </p:sp>
        <p:sp>
          <p:nvSpPr>
            <p:cNvPr id="11" name="Freeform 9"/>
            <p:cNvSpPr>
              <a:spLocks/>
            </p:cNvSpPr>
            <p:nvPr userDrawn="1"/>
          </p:nvSpPr>
          <p:spPr bwMode="ltGray">
            <a:xfrm>
              <a:off x="0" y="3138"/>
              <a:ext cx="5760" cy="1186"/>
            </a:xfrm>
            <a:custGeom>
              <a:avLst/>
              <a:gdLst>
                <a:gd name="T0" fmla="*/ 0 w 5760"/>
                <a:gd name="T1" fmla="*/ 1027 h 1027"/>
                <a:gd name="T2" fmla="*/ 5760 w 5760"/>
                <a:gd name="T3" fmla="*/ 1027 h 1027"/>
                <a:gd name="T4" fmla="*/ 5760 w 5760"/>
                <a:gd name="T5" fmla="*/ 409 h 1027"/>
                <a:gd name="T6" fmla="*/ 4658 w 5760"/>
                <a:gd name="T7" fmla="*/ 401 h 1027"/>
                <a:gd name="T8" fmla="*/ 3948 w 5760"/>
                <a:gd name="T9" fmla="*/ 309 h 1027"/>
                <a:gd name="T10" fmla="*/ 2905 w 5760"/>
                <a:gd name="T11" fmla="*/ 351 h 1027"/>
                <a:gd name="T12" fmla="*/ 1419 w 5760"/>
                <a:gd name="T13" fmla="*/ 175 h 1027"/>
                <a:gd name="T14" fmla="*/ 659 w 5760"/>
                <a:gd name="T15" fmla="*/ 84 h 1027"/>
                <a:gd name="T16" fmla="*/ 0 w 5760"/>
                <a:gd name="T17" fmla="*/ 0 h 1027"/>
                <a:gd name="T18" fmla="*/ 0 w 5760"/>
                <a:gd name="T19" fmla="*/ 1027 h 1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1027">
                  <a:moveTo>
                    <a:pt x="0" y="1027"/>
                  </a:moveTo>
                  <a:lnTo>
                    <a:pt x="5760" y="1027"/>
                  </a:lnTo>
                  <a:lnTo>
                    <a:pt x="5760" y="409"/>
                  </a:lnTo>
                  <a:cubicBezTo>
                    <a:pt x="5576" y="305"/>
                    <a:pt x="4960" y="418"/>
                    <a:pt x="4658" y="401"/>
                  </a:cubicBezTo>
                  <a:cubicBezTo>
                    <a:pt x="4356" y="384"/>
                    <a:pt x="4240" y="317"/>
                    <a:pt x="3948" y="309"/>
                  </a:cubicBezTo>
                  <a:cubicBezTo>
                    <a:pt x="3656" y="301"/>
                    <a:pt x="3326" y="373"/>
                    <a:pt x="2905" y="351"/>
                  </a:cubicBezTo>
                  <a:cubicBezTo>
                    <a:pt x="2404" y="342"/>
                    <a:pt x="1978" y="192"/>
                    <a:pt x="1419" y="175"/>
                  </a:cubicBezTo>
                  <a:cubicBezTo>
                    <a:pt x="1045" y="130"/>
                    <a:pt x="918" y="167"/>
                    <a:pt x="659" y="84"/>
                  </a:cubicBezTo>
                  <a:cubicBezTo>
                    <a:pt x="342" y="75"/>
                    <a:pt x="150" y="17"/>
                    <a:pt x="0" y="0"/>
                  </a:cubicBezTo>
                  <a:cubicBezTo>
                    <a:pt x="0" y="513"/>
                    <a:pt x="0" y="1027"/>
                    <a:pt x="0" y="1027"/>
                  </a:cubicBezTo>
                  <a:close/>
                </a:path>
              </a:pathLst>
            </a:custGeom>
            <a:gradFill rotWithShape="0">
              <a:gsLst>
                <a:gs pos="0">
                  <a:schemeClr val="bg2">
                    <a:gamma/>
                    <a:shade val="6980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800">
                <a:solidFill>
                  <a:srgbClr val="2E2E48"/>
                </a:solidFill>
                <a:ea typeface="ＭＳ Ｐゴシック" pitchFamily="50" charset="-128"/>
              </a:endParaRPr>
            </a:p>
          </p:txBody>
        </p:sp>
      </p:grpSp>
      <p:sp>
        <p:nvSpPr>
          <p:cNvPr id="133130" name="Rectangle 10"/>
          <p:cNvSpPr>
            <a:spLocks noGrp="1" noChangeArrowheads="1"/>
          </p:cNvSpPr>
          <p:nvPr>
            <p:ph type="ctrTitle"/>
          </p:nvPr>
        </p:nvSpPr>
        <p:spPr>
          <a:xfrm>
            <a:off x="897467" y="1236663"/>
            <a:ext cx="10363200" cy="1143000"/>
          </a:xfrm>
        </p:spPr>
        <p:txBody>
          <a:bodyPr/>
          <a:lstStyle>
            <a:lvl1pPr>
              <a:defRPr/>
            </a:lvl1pPr>
          </a:lstStyle>
          <a:p>
            <a:pPr lvl="0"/>
            <a:r>
              <a:rPr lang="ja-JP" altLang="en-US" noProof="0"/>
              <a:t>マスタ タイトルの書式設定</a:t>
            </a:r>
          </a:p>
        </p:txBody>
      </p:sp>
      <p:sp>
        <p:nvSpPr>
          <p:cNvPr id="133131" name="Rectangle 11"/>
          <p:cNvSpPr>
            <a:spLocks noGrp="1" noChangeArrowheads="1"/>
          </p:cNvSpPr>
          <p:nvPr>
            <p:ph type="subTitle" idx="1"/>
          </p:nvPr>
        </p:nvSpPr>
        <p:spPr>
          <a:xfrm>
            <a:off x="2241551" y="3403605"/>
            <a:ext cx="7708900" cy="2581275"/>
          </a:xfrm>
        </p:spPr>
        <p:txBody>
          <a:bodyPr anchor="ctr"/>
          <a:lstStyle>
            <a:lvl1pPr marL="0" indent="0" algn="ctr">
              <a:buFont typeface="Wingdings" pitchFamily="2" charset="2"/>
              <a:buNone/>
              <a:defRPr/>
            </a:lvl1pPr>
          </a:lstStyle>
          <a:p>
            <a:pPr lvl="0"/>
            <a:r>
              <a:rPr lang="ja-JP" altLang="en-US" noProof="0"/>
              <a:t>マスタ サブタイトルの書式設定</a:t>
            </a:r>
          </a:p>
        </p:txBody>
      </p:sp>
      <p:sp>
        <p:nvSpPr>
          <p:cNvPr id="12" name="Rectangle 12"/>
          <p:cNvSpPr>
            <a:spLocks noGrp="1" noChangeArrowheads="1"/>
          </p:cNvSpPr>
          <p:nvPr>
            <p:ph type="dt" sz="half" idx="10"/>
          </p:nvPr>
        </p:nvSpPr>
        <p:spPr/>
        <p:txBody>
          <a:bodyPr/>
          <a:lstStyle>
            <a:lvl1pPr>
              <a:defRPr/>
            </a:lvl1pPr>
          </a:lstStyle>
          <a:p>
            <a:pPr>
              <a:defRPr/>
            </a:pPr>
            <a:endParaRPr lang="en-US" altLang="ja-JP">
              <a:solidFill>
                <a:srgbClr val="2E2E48"/>
              </a:solidFill>
            </a:endParaRPr>
          </a:p>
        </p:txBody>
      </p:sp>
      <p:sp>
        <p:nvSpPr>
          <p:cNvPr id="13" name="Rectangle 13"/>
          <p:cNvSpPr>
            <a:spLocks noGrp="1" noChangeArrowheads="1"/>
          </p:cNvSpPr>
          <p:nvPr>
            <p:ph type="ftr" sz="quarter" idx="11"/>
          </p:nvPr>
        </p:nvSpPr>
        <p:spPr/>
        <p:txBody>
          <a:bodyPr/>
          <a:lstStyle>
            <a:lvl1pPr>
              <a:defRPr/>
            </a:lvl1pPr>
          </a:lstStyle>
          <a:p>
            <a:pPr>
              <a:defRPr/>
            </a:pPr>
            <a:endParaRPr lang="en-US" altLang="ja-JP">
              <a:solidFill>
                <a:srgbClr val="2E2E48"/>
              </a:solidFill>
            </a:endParaRPr>
          </a:p>
        </p:txBody>
      </p:sp>
      <p:sp>
        <p:nvSpPr>
          <p:cNvPr id="14" name="Rectangle 14"/>
          <p:cNvSpPr>
            <a:spLocks noGrp="1" noChangeArrowheads="1"/>
          </p:cNvSpPr>
          <p:nvPr>
            <p:ph type="sldNum" sz="quarter" idx="12"/>
          </p:nvPr>
        </p:nvSpPr>
        <p:spPr/>
        <p:txBody>
          <a:bodyPr/>
          <a:lstStyle>
            <a:lvl1pPr>
              <a:defRPr/>
            </a:lvl1pPr>
          </a:lstStyle>
          <a:p>
            <a:pPr>
              <a:defRPr/>
            </a:pPr>
            <a:fld id="{4D6E3462-7584-472D-A38B-DB4D0CAFA555}"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3113211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3E1C0938-9924-4AC8-BEC9-D9C04A4C3DA4}"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562257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5"/>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ja-JP" altLang="en-US"/>
              <a:t>マスター テキストの書式設定</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43B5A20D-72A6-4550-BF94-6D15BA89CA64}"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3384688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CBB1154D-5496-43C7-8C9C-752FB7919CED}"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2118898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70"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B11C2CAF-207A-439A-9329-CA5D0F42F04D}"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15120979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67A26BD5-AEB8-4F97-B143-BA623D018A4C}"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3515799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F653E5C1-D31B-49AF-B7A0-FD7BF10D94AC}"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22370958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A221C946-689E-44FE-B068-948853632A03}"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285795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fld id="{487D1646-3805-4D95-92E0-69AB30E135AA}" type="slidenum">
              <a:rPr lang="en-US" altLang="ja-JP"/>
              <a:pPr>
                <a:defRPr/>
              </a:pPr>
              <a:t>‹#›</a:t>
            </a:fld>
            <a:endParaRPr lang="en-US" altLang="ja-JP"/>
          </a:p>
        </p:txBody>
      </p:sp>
    </p:spTree>
    <p:extLst>
      <p:ext uri="{BB962C8B-B14F-4D97-AF65-F5344CB8AC3E}">
        <p14:creationId xmlns:p14="http://schemas.microsoft.com/office/powerpoint/2010/main" val="9932113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79424710-1F85-48C3-B0B0-48ECF45F4305}"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25700809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A466BD7B-EAB0-4E1F-99F2-63A274C6BBCC}"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16391360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9400"/>
            <a:ext cx="2743200" cy="58166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9400"/>
            <a:ext cx="8026400" cy="58166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ltLang="ja-JP">
              <a:solidFill>
                <a:srgbClr val="2E2E48"/>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ltLang="ja-JP">
              <a:solidFill>
                <a:srgbClr val="2E2E48"/>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86E21A2A-6D3D-455E-904B-FC3ED14DFA20}"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23626480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36934932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34582065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25335897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2905923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1512743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5613466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2481933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5"/>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5"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6" name="スライド番号プレースホルダー 5"/>
          <p:cNvSpPr>
            <a:spLocks noGrp="1"/>
          </p:cNvSpPr>
          <p:nvPr>
            <p:ph type="sldNum" sz="quarter" idx="12"/>
          </p:nvPr>
        </p:nvSpPr>
        <p:spPr/>
        <p:txBody>
          <a:bodyPr/>
          <a:lstStyle>
            <a:lvl1pPr>
              <a:defRPr>
                <a:latin typeface="Arial" charset="0"/>
              </a:defRPr>
            </a:lvl1pPr>
          </a:lstStyle>
          <a:p>
            <a:pPr>
              <a:defRPr/>
            </a:pPr>
            <a:fld id="{E098107C-7381-4F05-9030-370C69E613A0}" type="slidenum">
              <a:rPr lang="en-US" altLang="ja-JP"/>
              <a:pPr>
                <a:defRPr/>
              </a:pPr>
              <a:t>‹#›</a:t>
            </a:fld>
            <a:endParaRPr lang="en-US" altLang="ja-JP"/>
          </a:p>
        </p:txBody>
      </p:sp>
    </p:spTree>
    <p:extLst>
      <p:ext uri="{BB962C8B-B14F-4D97-AF65-F5344CB8AC3E}">
        <p14:creationId xmlns:p14="http://schemas.microsoft.com/office/powerpoint/2010/main" val="3799613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14293691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37565910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10532233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5F580F-C3B9-45DF-952C-0B39052BB18A}" type="datetimeFigureOut">
              <a:rPr kumimoji="1" lang="ja-JP" altLang="en-US" smtClean="0"/>
              <a:t>2026/5/17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5A710CB-F129-4417-BB6E-934BF01733E6}" type="slidenum">
              <a:rPr kumimoji="1" lang="ja-JP" altLang="en-US" smtClean="0"/>
              <a:t>‹#›</a:t>
            </a:fld>
            <a:endParaRPr kumimoji="1" lang="ja-JP" altLang="en-US"/>
          </a:p>
        </p:txBody>
      </p:sp>
    </p:spTree>
    <p:extLst>
      <p:ext uri="{BB962C8B-B14F-4D97-AF65-F5344CB8AC3E}">
        <p14:creationId xmlns:p14="http://schemas.microsoft.com/office/powerpoint/2010/main" val="3391954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6"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atin typeface="Arial" charset="0"/>
              </a:defRPr>
            </a:lvl1pPr>
          </a:lstStyle>
          <a:p>
            <a:pPr>
              <a:defRPr/>
            </a:pPr>
            <a:fld id="{C318FD09-B6A3-4B15-9870-64637C62C9E9}" type="slidenum">
              <a:rPr lang="en-US" altLang="ja-JP"/>
              <a:pPr>
                <a:defRPr/>
              </a:pPr>
              <a:t>‹#›</a:t>
            </a:fld>
            <a:endParaRPr lang="en-US" altLang="ja-JP"/>
          </a:p>
        </p:txBody>
      </p:sp>
    </p:spTree>
    <p:extLst>
      <p:ext uri="{BB962C8B-B14F-4D97-AF65-F5344CB8AC3E}">
        <p14:creationId xmlns:p14="http://schemas.microsoft.com/office/powerpoint/2010/main" val="366126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70"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8"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9" name="スライド番号プレースホルダー 5"/>
          <p:cNvSpPr>
            <a:spLocks noGrp="1"/>
          </p:cNvSpPr>
          <p:nvPr>
            <p:ph type="sldNum" sz="quarter" idx="12"/>
          </p:nvPr>
        </p:nvSpPr>
        <p:spPr/>
        <p:txBody>
          <a:bodyPr/>
          <a:lstStyle>
            <a:lvl1pPr>
              <a:defRPr>
                <a:latin typeface="Arial" charset="0"/>
              </a:defRPr>
            </a:lvl1pPr>
          </a:lstStyle>
          <a:p>
            <a:pPr>
              <a:defRPr/>
            </a:pPr>
            <a:fld id="{DFBC8464-6541-4111-9F49-7965F51AD3FE}" type="slidenum">
              <a:rPr lang="en-US" altLang="ja-JP"/>
              <a:pPr>
                <a:defRPr/>
              </a:pPr>
              <a:t>‹#›</a:t>
            </a:fld>
            <a:endParaRPr lang="en-US" altLang="ja-JP"/>
          </a:p>
        </p:txBody>
      </p:sp>
    </p:spTree>
    <p:extLst>
      <p:ext uri="{BB962C8B-B14F-4D97-AF65-F5344CB8AC3E}">
        <p14:creationId xmlns:p14="http://schemas.microsoft.com/office/powerpoint/2010/main" val="2708446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4"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5" name="スライド番号プレースホルダー 5"/>
          <p:cNvSpPr>
            <a:spLocks noGrp="1"/>
          </p:cNvSpPr>
          <p:nvPr>
            <p:ph type="sldNum" sz="quarter" idx="12"/>
          </p:nvPr>
        </p:nvSpPr>
        <p:spPr/>
        <p:txBody>
          <a:bodyPr/>
          <a:lstStyle>
            <a:lvl1pPr>
              <a:defRPr>
                <a:latin typeface="Arial" charset="0"/>
              </a:defRPr>
            </a:lvl1pPr>
          </a:lstStyle>
          <a:p>
            <a:pPr>
              <a:defRPr/>
            </a:pPr>
            <a:fld id="{A5F52CFC-2330-4B2A-B46E-26426C2CD88B}" type="slidenum">
              <a:rPr lang="en-US" altLang="ja-JP"/>
              <a:pPr>
                <a:defRPr/>
              </a:pPr>
              <a:t>‹#›</a:t>
            </a:fld>
            <a:endParaRPr lang="en-US" altLang="ja-JP"/>
          </a:p>
        </p:txBody>
      </p:sp>
    </p:spTree>
    <p:extLst>
      <p:ext uri="{BB962C8B-B14F-4D97-AF65-F5344CB8AC3E}">
        <p14:creationId xmlns:p14="http://schemas.microsoft.com/office/powerpoint/2010/main" val="266348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3"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4" name="スライド番号プレースホルダー 5"/>
          <p:cNvSpPr>
            <a:spLocks noGrp="1"/>
          </p:cNvSpPr>
          <p:nvPr>
            <p:ph type="sldNum" sz="quarter" idx="12"/>
          </p:nvPr>
        </p:nvSpPr>
        <p:spPr/>
        <p:txBody>
          <a:bodyPr/>
          <a:lstStyle>
            <a:lvl1pPr>
              <a:defRPr>
                <a:latin typeface="Arial" charset="0"/>
              </a:defRPr>
            </a:lvl1pPr>
          </a:lstStyle>
          <a:p>
            <a:pPr>
              <a:defRPr/>
            </a:pPr>
            <a:fld id="{BE850F19-DAEF-41E5-9B47-91E987F644CA}" type="slidenum">
              <a:rPr lang="en-US" altLang="ja-JP"/>
              <a:pPr>
                <a:defRPr/>
              </a:pPr>
              <a:t>‹#›</a:t>
            </a:fld>
            <a:endParaRPr lang="en-US" altLang="ja-JP"/>
          </a:p>
        </p:txBody>
      </p:sp>
    </p:spTree>
    <p:extLst>
      <p:ext uri="{BB962C8B-B14F-4D97-AF65-F5344CB8AC3E}">
        <p14:creationId xmlns:p14="http://schemas.microsoft.com/office/powerpoint/2010/main" val="1305550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6"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atin typeface="Arial" charset="0"/>
              </a:defRPr>
            </a:lvl1pPr>
          </a:lstStyle>
          <a:p>
            <a:pPr>
              <a:defRPr/>
            </a:pPr>
            <a:fld id="{31B939AC-3A68-46BC-9201-4C27AFC14C35}" type="slidenum">
              <a:rPr lang="en-US" altLang="ja-JP"/>
              <a:pPr>
                <a:defRPr/>
              </a:pPr>
              <a:t>‹#›</a:t>
            </a:fld>
            <a:endParaRPr lang="en-US" altLang="ja-JP"/>
          </a:p>
        </p:txBody>
      </p:sp>
    </p:spTree>
    <p:extLst>
      <p:ext uri="{BB962C8B-B14F-4D97-AF65-F5344CB8AC3E}">
        <p14:creationId xmlns:p14="http://schemas.microsoft.com/office/powerpoint/2010/main" val="2910970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atin typeface="Arial" charset="0"/>
              </a:defRPr>
            </a:lvl1pPr>
          </a:lstStyle>
          <a:p>
            <a:pPr>
              <a:defRPr/>
            </a:pPr>
            <a:endParaRPr lang="en-US" altLang="ja-JP"/>
          </a:p>
        </p:txBody>
      </p:sp>
      <p:sp>
        <p:nvSpPr>
          <p:cNvPr id="6" name="フッター プレースホルダー 4"/>
          <p:cNvSpPr>
            <a:spLocks noGrp="1"/>
          </p:cNvSpPr>
          <p:nvPr>
            <p:ph type="ftr" sz="quarter" idx="11"/>
          </p:nvPr>
        </p:nvSpPr>
        <p:spPr/>
        <p:txBody>
          <a:bodyPr/>
          <a:lstStyle>
            <a:lvl1pPr>
              <a:defRPr>
                <a:latin typeface="Arial" charset="0"/>
              </a:defRPr>
            </a:lvl1pPr>
          </a:lstStyle>
          <a:p>
            <a:pPr>
              <a:defRPr/>
            </a:pPr>
            <a:endParaRPr lang="en-US" altLang="ja-JP"/>
          </a:p>
        </p:txBody>
      </p:sp>
      <p:sp>
        <p:nvSpPr>
          <p:cNvPr id="7" name="スライド番号プレースホルダー 5"/>
          <p:cNvSpPr>
            <a:spLocks noGrp="1"/>
          </p:cNvSpPr>
          <p:nvPr>
            <p:ph type="sldNum" sz="quarter" idx="12"/>
          </p:nvPr>
        </p:nvSpPr>
        <p:spPr/>
        <p:txBody>
          <a:bodyPr/>
          <a:lstStyle>
            <a:lvl1pPr>
              <a:defRPr>
                <a:latin typeface="Arial" charset="0"/>
              </a:defRPr>
            </a:lvl1pPr>
          </a:lstStyle>
          <a:p>
            <a:pPr>
              <a:defRPr/>
            </a:pPr>
            <a:fld id="{B47BBBA6-B4CF-423C-8E26-1863D1958D25}" type="slidenum">
              <a:rPr lang="en-US" altLang="ja-JP"/>
              <a:pPr>
                <a:defRPr/>
              </a:pPr>
              <a:t>‹#›</a:t>
            </a:fld>
            <a:endParaRPr lang="en-US" altLang="ja-JP"/>
          </a:p>
        </p:txBody>
      </p:sp>
    </p:spTree>
    <p:extLst>
      <p:ext uri="{BB962C8B-B14F-4D97-AF65-F5344CB8AC3E}">
        <p14:creationId xmlns:p14="http://schemas.microsoft.com/office/powerpoint/2010/main" val="526651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609600" y="1600205"/>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prstClr val="black">
                    <a:tint val="75000"/>
                  </a:prstClr>
                </a:solidFill>
                <a:latin typeface="Times New Roman" pitchFamily="18" charset="0"/>
                <a:ea typeface="ＭＳ Ｐゴシック" charset="-128"/>
              </a:defRPr>
            </a:lvl1pPr>
          </a:lstStyle>
          <a:p>
            <a:pPr>
              <a:defRPr/>
            </a:pPr>
            <a:endParaRPr lang="en-US" altLang="ja-JP"/>
          </a:p>
        </p:txBody>
      </p:sp>
      <p:sp>
        <p:nvSpPr>
          <p:cNvPr id="5" name="フッター プレースホルダー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prstClr val="black">
                    <a:tint val="75000"/>
                  </a:prstClr>
                </a:solidFill>
                <a:latin typeface="Times New Roman" pitchFamily="18" charset="0"/>
                <a:ea typeface="ＭＳ Ｐゴシック" charset="-128"/>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prstClr val="black">
                    <a:tint val="75000"/>
                  </a:prstClr>
                </a:solidFill>
                <a:latin typeface="Times New Roman" pitchFamily="18" charset="0"/>
                <a:ea typeface="ＭＳ Ｐゴシック" charset="-128"/>
              </a:defRPr>
            </a:lvl1pPr>
          </a:lstStyle>
          <a:p>
            <a:pPr>
              <a:defRPr/>
            </a:pPr>
            <a:fld id="{7E297D26-0D27-4911-AF5C-C2FCF0031C1E}" type="slidenum">
              <a:rPr lang="en-US" altLang="ja-JP"/>
              <a:pPr>
                <a:defRPr/>
              </a:pPr>
              <a:t>‹#›</a:t>
            </a:fld>
            <a:endParaRPr lang="en-US" altLang="ja-JP"/>
          </a:p>
        </p:txBody>
      </p:sp>
    </p:spTree>
    <p:extLst>
      <p:ext uri="{BB962C8B-B14F-4D97-AF65-F5344CB8AC3E}">
        <p14:creationId xmlns:p14="http://schemas.microsoft.com/office/powerpoint/2010/main" val="35513269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189"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377"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566"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754"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891" indent="-342891"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32" indent="-285744"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2971" indent="-228594"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160" indent="-228594"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349" indent="-228594"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192000" cy="6864350"/>
            <a:chOff x="0" y="0"/>
            <a:chExt cx="5760" cy="4324"/>
          </a:xfrm>
        </p:grpSpPr>
        <p:sp>
          <p:nvSpPr>
            <p:cNvPr id="2056" name="Rectangle 3"/>
            <p:cNvSpPr>
              <a:spLocks noChangeArrowheads="1"/>
            </p:cNvSpPr>
            <p:nvPr userDrawn="1"/>
          </p:nvSpPr>
          <p:spPr bwMode="white">
            <a:xfrm>
              <a:off x="0" y="331"/>
              <a:ext cx="5760" cy="3326"/>
            </a:xfrm>
            <a:prstGeom prst="rect">
              <a:avLst/>
            </a:prstGeom>
            <a:gradFill rotWithShape="0">
              <a:gsLst>
                <a:gs pos="0">
                  <a:schemeClr val="bg1"/>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800">
                  <a:solidFill>
                    <a:schemeClr val="tx1"/>
                  </a:solidFill>
                  <a:latin typeface="Arial" charset="0"/>
                  <a:ea typeface="ＭＳ Ｐゴシック" pitchFamily="50" charset="-128"/>
                </a:defRPr>
              </a:lvl1pPr>
              <a:lvl2pPr marL="742950" indent="-285750" eaLnBrk="0" hangingPunct="0">
                <a:defRPr kumimoji="1" sz="2800">
                  <a:solidFill>
                    <a:schemeClr val="tx1"/>
                  </a:solidFill>
                  <a:latin typeface="Arial" charset="0"/>
                  <a:ea typeface="ＭＳ Ｐゴシック" pitchFamily="50" charset="-128"/>
                </a:defRPr>
              </a:lvl2pPr>
              <a:lvl3pPr marL="1143000" indent="-228600" eaLnBrk="0" hangingPunct="0">
                <a:defRPr kumimoji="1" sz="2800">
                  <a:solidFill>
                    <a:schemeClr val="tx1"/>
                  </a:solidFill>
                  <a:latin typeface="Arial" charset="0"/>
                  <a:ea typeface="ＭＳ Ｐゴシック" pitchFamily="50" charset="-128"/>
                </a:defRPr>
              </a:lvl3pPr>
              <a:lvl4pPr marL="1600200" indent="-228600" eaLnBrk="0" hangingPunct="0">
                <a:defRPr kumimoji="1" sz="2800">
                  <a:solidFill>
                    <a:schemeClr val="tx1"/>
                  </a:solidFill>
                  <a:latin typeface="Arial" charset="0"/>
                  <a:ea typeface="ＭＳ Ｐゴシック" pitchFamily="50" charset="-128"/>
                </a:defRPr>
              </a:lvl4pPr>
              <a:lvl5pPr marL="2057400" indent="-228600" eaLnBrk="0" hangingPunct="0">
                <a:defRPr kumimoji="1" sz="28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8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8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8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800">
                  <a:solidFill>
                    <a:schemeClr val="tx1"/>
                  </a:solidFill>
                  <a:latin typeface="Arial" charset="0"/>
                  <a:ea typeface="ＭＳ Ｐゴシック" pitchFamily="50" charset="-128"/>
                </a:defRPr>
              </a:lvl9pPr>
            </a:lstStyle>
            <a:p>
              <a:pPr eaLnBrk="1" hangingPunct="1">
                <a:defRPr/>
              </a:pPr>
              <a:endParaRPr lang="ja-JP" altLang="en-US" sz="2800">
                <a:solidFill>
                  <a:srgbClr val="2E2E48"/>
                </a:solidFill>
              </a:endParaRPr>
            </a:p>
          </p:txBody>
        </p:sp>
        <p:sp>
          <p:nvSpPr>
            <p:cNvPr id="2057" name="Rectangle 4"/>
            <p:cNvSpPr>
              <a:spLocks noChangeArrowheads="1"/>
            </p:cNvSpPr>
            <p:nvPr userDrawn="1"/>
          </p:nvSpPr>
          <p:spPr bwMode="white">
            <a:xfrm>
              <a:off x="0" y="0"/>
              <a:ext cx="5760" cy="351"/>
            </a:xfrm>
            <a:prstGeom prst="rect">
              <a:avLst/>
            </a:prstGeom>
            <a:gradFill rotWithShape="0">
              <a:gsLst>
                <a:gs pos="0">
                  <a:schemeClr val="hlink"/>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sz="2800">
                  <a:solidFill>
                    <a:schemeClr val="tx1"/>
                  </a:solidFill>
                  <a:latin typeface="Arial" charset="0"/>
                  <a:ea typeface="ＭＳ Ｐゴシック" pitchFamily="50" charset="-128"/>
                </a:defRPr>
              </a:lvl1pPr>
              <a:lvl2pPr marL="742950" indent="-285750" eaLnBrk="0" hangingPunct="0">
                <a:defRPr kumimoji="1" sz="2800">
                  <a:solidFill>
                    <a:schemeClr val="tx1"/>
                  </a:solidFill>
                  <a:latin typeface="Arial" charset="0"/>
                  <a:ea typeface="ＭＳ Ｐゴシック" pitchFamily="50" charset="-128"/>
                </a:defRPr>
              </a:lvl2pPr>
              <a:lvl3pPr marL="1143000" indent="-228600" eaLnBrk="0" hangingPunct="0">
                <a:defRPr kumimoji="1" sz="2800">
                  <a:solidFill>
                    <a:schemeClr val="tx1"/>
                  </a:solidFill>
                  <a:latin typeface="Arial" charset="0"/>
                  <a:ea typeface="ＭＳ Ｐゴシック" pitchFamily="50" charset="-128"/>
                </a:defRPr>
              </a:lvl3pPr>
              <a:lvl4pPr marL="1600200" indent="-228600" eaLnBrk="0" hangingPunct="0">
                <a:defRPr kumimoji="1" sz="2800">
                  <a:solidFill>
                    <a:schemeClr val="tx1"/>
                  </a:solidFill>
                  <a:latin typeface="Arial" charset="0"/>
                  <a:ea typeface="ＭＳ Ｐゴシック" pitchFamily="50" charset="-128"/>
                </a:defRPr>
              </a:lvl4pPr>
              <a:lvl5pPr marL="2057400" indent="-228600" eaLnBrk="0" hangingPunct="0">
                <a:defRPr kumimoji="1" sz="2800">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sz="2800">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sz="2800">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sz="2800">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sz="2800">
                  <a:solidFill>
                    <a:schemeClr val="tx1"/>
                  </a:solidFill>
                  <a:latin typeface="Arial" charset="0"/>
                  <a:ea typeface="ＭＳ Ｐゴシック" pitchFamily="50" charset="-128"/>
                </a:defRPr>
              </a:lvl9pPr>
            </a:lstStyle>
            <a:p>
              <a:pPr eaLnBrk="1" hangingPunct="1">
                <a:defRPr/>
              </a:pPr>
              <a:endParaRPr lang="ja-JP" altLang="en-US" sz="2800">
                <a:solidFill>
                  <a:srgbClr val="2E2E48"/>
                </a:solidFill>
              </a:endParaRPr>
            </a:p>
          </p:txBody>
        </p:sp>
        <p:sp>
          <p:nvSpPr>
            <p:cNvPr id="132101" name="Freeform 5"/>
            <p:cNvSpPr>
              <a:spLocks/>
            </p:cNvSpPr>
            <p:nvPr userDrawn="1"/>
          </p:nvSpPr>
          <p:spPr bwMode="white">
            <a:xfrm>
              <a:off x="0" y="1596"/>
              <a:ext cx="5760" cy="1651"/>
            </a:xfrm>
            <a:custGeom>
              <a:avLst/>
              <a:gdLst>
                <a:gd name="T0" fmla="*/ 0 w 5760"/>
                <a:gd name="T1" fmla="*/ 960 h 1651"/>
                <a:gd name="T2" fmla="*/ 773 w 5760"/>
                <a:gd name="T3" fmla="*/ 852 h 1651"/>
                <a:gd name="T4" fmla="*/ 1536 w 5760"/>
                <a:gd name="T5" fmla="*/ 594 h 1651"/>
                <a:gd name="T6" fmla="*/ 2438 w 5760"/>
                <a:gd name="T7" fmla="*/ 156 h 1651"/>
                <a:gd name="T8" fmla="*/ 2678 w 5760"/>
                <a:gd name="T9" fmla="*/ 24 h 1651"/>
                <a:gd name="T10" fmla="*/ 2816 w 5760"/>
                <a:gd name="T11" fmla="*/ 30 h 1651"/>
                <a:gd name="T12" fmla="*/ 2876 w 5760"/>
                <a:gd name="T13" fmla="*/ 0 h 1651"/>
                <a:gd name="T14" fmla="*/ 3032 w 5760"/>
                <a:gd name="T15" fmla="*/ 30 h 1651"/>
                <a:gd name="T16" fmla="*/ 3086 w 5760"/>
                <a:gd name="T17" fmla="*/ 12 h 1651"/>
                <a:gd name="T18" fmla="*/ 3183 w 5760"/>
                <a:gd name="T19" fmla="*/ 42 h 1651"/>
                <a:gd name="T20" fmla="*/ 3333 w 5760"/>
                <a:gd name="T21" fmla="*/ 120 h 1651"/>
                <a:gd name="T22" fmla="*/ 3483 w 5760"/>
                <a:gd name="T23" fmla="*/ 234 h 1651"/>
                <a:gd name="T24" fmla="*/ 3741 w 5760"/>
                <a:gd name="T25" fmla="*/ 396 h 1651"/>
                <a:gd name="T26" fmla="*/ 4156 w 5760"/>
                <a:gd name="T27" fmla="*/ 636 h 1651"/>
                <a:gd name="T28" fmla="*/ 4510 w 5760"/>
                <a:gd name="T29" fmla="*/ 768 h 1651"/>
                <a:gd name="T30" fmla="*/ 4913 w 5760"/>
                <a:gd name="T31" fmla="*/ 906 h 1651"/>
                <a:gd name="T32" fmla="*/ 5304 w 5760"/>
                <a:gd name="T33" fmla="*/ 1074 h 1651"/>
                <a:gd name="T34" fmla="*/ 5760 w 5760"/>
                <a:gd name="T35" fmla="*/ 1150 h 1651"/>
                <a:gd name="T36" fmla="*/ 5760 w 5760"/>
                <a:gd name="T37" fmla="*/ 1651 h 1651"/>
                <a:gd name="T38" fmla="*/ 0 w 5760"/>
                <a:gd name="T39" fmla="*/ 1651 h 1651"/>
                <a:gd name="T40" fmla="*/ 0 w 5760"/>
                <a:gd name="T41" fmla="*/ 960 h 16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760" h="1651">
                  <a:moveTo>
                    <a:pt x="0" y="960"/>
                  </a:moveTo>
                  <a:cubicBezTo>
                    <a:pt x="237" y="952"/>
                    <a:pt x="517" y="913"/>
                    <a:pt x="773" y="852"/>
                  </a:cubicBezTo>
                  <a:cubicBezTo>
                    <a:pt x="1029" y="791"/>
                    <a:pt x="1259" y="710"/>
                    <a:pt x="1536" y="594"/>
                  </a:cubicBezTo>
                  <a:cubicBezTo>
                    <a:pt x="1814" y="478"/>
                    <a:pt x="2247" y="251"/>
                    <a:pt x="2438" y="156"/>
                  </a:cubicBezTo>
                  <a:cubicBezTo>
                    <a:pt x="2628" y="61"/>
                    <a:pt x="2615" y="45"/>
                    <a:pt x="2678" y="24"/>
                  </a:cubicBezTo>
                  <a:cubicBezTo>
                    <a:pt x="2741" y="3"/>
                    <a:pt x="2783" y="34"/>
                    <a:pt x="2816" y="30"/>
                  </a:cubicBezTo>
                  <a:cubicBezTo>
                    <a:pt x="2849" y="26"/>
                    <a:pt x="2840" y="0"/>
                    <a:pt x="2876" y="0"/>
                  </a:cubicBezTo>
                  <a:cubicBezTo>
                    <a:pt x="2912" y="0"/>
                    <a:pt x="2997" y="28"/>
                    <a:pt x="3032" y="30"/>
                  </a:cubicBezTo>
                  <a:cubicBezTo>
                    <a:pt x="3067" y="32"/>
                    <a:pt x="3061" y="10"/>
                    <a:pt x="3086" y="12"/>
                  </a:cubicBezTo>
                  <a:cubicBezTo>
                    <a:pt x="3112" y="14"/>
                    <a:pt x="3142" y="24"/>
                    <a:pt x="3183" y="42"/>
                  </a:cubicBezTo>
                  <a:cubicBezTo>
                    <a:pt x="3224" y="60"/>
                    <a:pt x="3283" y="88"/>
                    <a:pt x="3333" y="120"/>
                  </a:cubicBezTo>
                  <a:cubicBezTo>
                    <a:pt x="3383" y="152"/>
                    <a:pt x="3415" y="188"/>
                    <a:pt x="3483" y="234"/>
                  </a:cubicBezTo>
                  <a:cubicBezTo>
                    <a:pt x="3551" y="280"/>
                    <a:pt x="3629" y="329"/>
                    <a:pt x="3741" y="396"/>
                  </a:cubicBezTo>
                  <a:cubicBezTo>
                    <a:pt x="3854" y="463"/>
                    <a:pt x="4028" y="574"/>
                    <a:pt x="4156" y="636"/>
                  </a:cubicBezTo>
                  <a:cubicBezTo>
                    <a:pt x="4284" y="698"/>
                    <a:pt x="4384" y="723"/>
                    <a:pt x="4510" y="768"/>
                  </a:cubicBezTo>
                  <a:cubicBezTo>
                    <a:pt x="4637" y="813"/>
                    <a:pt x="4781" y="855"/>
                    <a:pt x="4913" y="906"/>
                  </a:cubicBezTo>
                  <a:cubicBezTo>
                    <a:pt x="5045" y="957"/>
                    <a:pt x="5163" y="1033"/>
                    <a:pt x="5304" y="1074"/>
                  </a:cubicBezTo>
                  <a:cubicBezTo>
                    <a:pt x="5445" y="1115"/>
                    <a:pt x="5543" y="1125"/>
                    <a:pt x="5760" y="1150"/>
                  </a:cubicBezTo>
                  <a:cubicBezTo>
                    <a:pt x="5760" y="1400"/>
                    <a:pt x="5760" y="1651"/>
                    <a:pt x="5760" y="1651"/>
                  </a:cubicBezTo>
                  <a:lnTo>
                    <a:pt x="0" y="1651"/>
                  </a:lnTo>
                  <a:lnTo>
                    <a:pt x="0" y="960"/>
                  </a:lnTo>
                  <a:close/>
                </a:path>
              </a:pathLst>
            </a:custGeom>
            <a:gradFill rotWithShape="0">
              <a:gsLst>
                <a:gs pos="0">
                  <a:schemeClr val="bg2"/>
                </a:gs>
                <a:gs pos="100000">
                  <a:schemeClr val="bg2">
                    <a:gamma/>
                    <a:shade val="66667"/>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800">
                <a:solidFill>
                  <a:srgbClr val="2E2E48"/>
                </a:solidFill>
                <a:ea typeface="ＭＳ Ｐゴシック" pitchFamily="50" charset="-128"/>
              </a:endParaRPr>
            </a:p>
          </p:txBody>
        </p:sp>
        <p:sp>
          <p:nvSpPr>
            <p:cNvPr id="1035" name="Freeform 6"/>
            <p:cNvSpPr>
              <a:spLocks/>
            </p:cNvSpPr>
            <p:nvPr userDrawn="1"/>
          </p:nvSpPr>
          <p:spPr bwMode="white">
            <a:xfrm>
              <a:off x="380" y="1597"/>
              <a:ext cx="2495" cy="1054"/>
            </a:xfrm>
            <a:custGeom>
              <a:avLst/>
              <a:gdLst>
                <a:gd name="T0" fmla="*/ 909 w 2495"/>
                <a:gd name="T1" fmla="*/ 650 h 1054"/>
                <a:gd name="T2" fmla="*/ 2028 w 2495"/>
                <a:gd name="T3" fmla="*/ 116 h 1054"/>
                <a:gd name="T4" fmla="*/ 2253 w 2495"/>
                <a:gd name="T5" fmla="*/ 20 h 1054"/>
                <a:gd name="T6" fmla="*/ 2304 w 2495"/>
                <a:gd name="T7" fmla="*/ 8 h 1054"/>
                <a:gd name="T8" fmla="*/ 2388 w 2495"/>
                <a:gd name="T9" fmla="*/ 20 h 1054"/>
                <a:gd name="T10" fmla="*/ 2490 w 2495"/>
                <a:gd name="T11" fmla="*/ 8 h 1054"/>
                <a:gd name="T12" fmla="*/ 2424 w 2495"/>
                <a:gd name="T13" fmla="*/ 62 h 1054"/>
                <a:gd name="T14" fmla="*/ 2349 w 2495"/>
                <a:gd name="T15" fmla="*/ 158 h 1054"/>
                <a:gd name="T16" fmla="*/ 2295 w 2495"/>
                <a:gd name="T17" fmla="*/ 182 h 1054"/>
                <a:gd name="T18" fmla="*/ 2271 w 2495"/>
                <a:gd name="T19" fmla="*/ 251 h 1054"/>
                <a:gd name="T20" fmla="*/ 2304 w 2495"/>
                <a:gd name="T21" fmla="*/ 332 h 1054"/>
                <a:gd name="T22" fmla="*/ 2253 w 2495"/>
                <a:gd name="T23" fmla="*/ 326 h 1054"/>
                <a:gd name="T24" fmla="*/ 2226 w 2495"/>
                <a:gd name="T25" fmla="*/ 386 h 1054"/>
                <a:gd name="T26" fmla="*/ 2130 w 2495"/>
                <a:gd name="T27" fmla="*/ 491 h 1054"/>
                <a:gd name="T28" fmla="*/ 1980 w 2495"/>
                <a:gd name="T29" fmla="*/ 710 h 1054"/>
                <a:gd name="T30" fmla="*/ 1884 w 2495"/>
                <a:gd name="T31" fmla="*/ 758 h 1054"/>
                <a:gd name="T32" fmla="*/ 1782 w 2495"/>
                <a:gd name="T33" fmla="*/ 845 h 1054"/>
                <a:gd name="T34" fmla="*/ 1629 w 2495"/>
                <a:gd name="T35" fmla="*/ 959 h 1054"/>
                <a:gd name="T36" fmla="*/ 1458 w 2495"/>
                <a:gd name="T37" fmla="*/ 1052 h 1054"/>
                <a:gd name="T38" fmla="*/ 1560 w 2495"/>
                <a:gd name="T39" fmla="*/ 932 h 1054"/>
                <a:gd name="T40" fmla="*/ 1701 w 2495"/>
                <a:gd name="T41" fmla="*/ 770 h 1054"/>
                <a:gd name="T42" fmla="*/ 1785 w 2495"/>
                <a:gd name="T43" fmla="*/ 644 h 1054"/>
                <a:gd name="T44" fmla="*/ 1935 w 2495"/>
                <a:gd name="T45" fmla="*/ 476 h 1054"/>
                <a:gd name="T46" fmla="*/ 2034 w 2495"/>
                <a:gd name="T47" fmla="*/ 350 h 1054"/>
                <a:gd name="T48" fmla="*/ 2016 w 2495"/>
                <a:gd name="T49" fmla="*/ 323 h 1054"/>
                <a:gd name="T50" fmla="*/ 1947 w 2495"/>
                <a:gd name="T51" fmla="*/ 434 h 1054"/>
                <a:gd name="T52" fmla="*/ 1821 w 2495"/>
                <a:gd name="T53" fmla="*/ 587 h 1054"/>
                <a:gd name="T54" fmla="*/ 1704 w 2495"/>
                <a:gd name="T55" fmla="*/ 662 h 1054"/>
                <a:gd name="T56" fmla="*/ 1620 w 2495"/>
                <a:gd name="T57" fmla="*/ 761 h 1054"/>
                <a:gd name="T58" fmla="*/ 1584 w 2495"/>
                <a:gd name="T59" fmla="*/ 728 h 1054"/>
                <a:gd name="T60" fmla="*/ 1731 w 2495"/>
                <a:gd name="T61" fmla="*/ 581 h 1054"/>
                <a:gd name="T62" fmla="*/ 1851 w 2495"/>
                <a:gd name="T63" fmla="*/ 467 h 1054"/>
                <a:gd name="T64" fmla="*/ 1875 w 2495"/>
                <a:gd name="T65" fmla="*/ 413 h 1054"/>
                <a:gd name="T66" fmla="*/ 1788 w 2495"/>
                <a:gd name="T67" fmla="*/ 515 h 1054"/>
                <a:gd name="T68" fmla="*/ 1689 w 2495"/>
                <a:gd name="T69" fmla="*/ 611 h 1054"/>
                <a:gd name="T70" fmla="*/ 1605 w 2495"/>
                <a:gd name="T71" fmla="*/ 665 h 1054"/>
                <a:gd name="T72" fmla="*/ 1689 w 2495"/>
                <a:gd name="T73" fmla="*/ 548 h 1054"/>
                <a:gd name="T74" fmla="*/ 1746 w 2495"/>
                <a:gd name="T75" fmla="*/ 506 h 1054"/>
                <a:gd name="T76" fmla="*/ 1596 w 2495"/>
                <a:gd name="T77" fmla="*/ 611 h 1054"/>
                <a:gd name="T78" fmla="*/ 1542 w 2495"/>
                <a:gd name="T79" fmla="*/ 689 h 1054"/>
                <a:gd name="T80" fmla="*/ 1500 w 2495"/>
                <a:gd name="T81" fmla="*/ 632 h 1054"/>
                <a:gd name="T82" fmla="*/ 1590 w 2495"/>
                <a:gd name="T83" fmla="*/ 563 h 1054"/>
                <a:gd name="T84" fmla="*/ 1704 w 2495"/>
                <a:gd name="T85" fmla="*/ 476 h 1054"/>
                <a:gd name="T86" fmla="*/ 1659 w 2495"/>
                <a:gd name="T87" fmla="*/ 485 h 1054"/>
                <a:gd name="T88" fmla="*/ 1596 w 2495"/>
                <a:gd name="T89" fmla="*/ 524 h 1054"/>
                <a:gd name="T90" fmla="*/ 1530 w 2495"/>
                <a:gd name="T91" fmla="*/ 560 h 1054"/>
                <a:gd name="T92" fmla="*/ 1470 w 2495"/>
                <a:gd name="T93" fmla="*/ 623 h 1054"/>
                <a:gd name="T94" fmla="*/ 1401 w 2495"/>
                <a:gd name="T95" fmla="*/ 662 h 1054"/>
                <a:gd name="T96" fmla="*/ 1362 w 2495"/>
                <a:gd name="T97" fmla="*/ 665 h 1054"/>
                <a:gd name="T98" fmla="*/ 1263 w 2495"/>
                <a:gd name="T99" fmla="*/ 653 h 1054"/>
                <a:gd name="T100" fmla="*/ 1194 w 2495"/>
                <a:gd name="T101" fmla="*/ 668 h 1054"/>
                <a:gd name="T102" fmla="*/ 879 w 2495"/>
                <a:gd name="T103" fmla="*/ 788 h 1054"/>
                <a:gd name="T104" fmla="*/ 492 w 2495"/>
                <a:gd name="T105" fmla="*/ 917 h 1054"/>
                <a:gd name="T106" fmla="*/ 657 w 2495"/>
                <a:gd name="T107" fmla="*/ 851 h 1054"/>
                <a:gd name="T108" fmla="*/ 1035 w 2495"/>
                <a:gd name="T109" fmla="*/ 716 h 1054"/>
                <a:gd name="T110" fmla="*/ 1062 w 2495"/>
                <a:gd name="T111" fmla="*/ 689 h 1054"/>
                <a:gd name="T112" fmla="*/ 714 w 2495"/>
                <a:gd name="T113" fmla="*/ 806 h 1054"/>
                <a:gd name="T114" fmla="*/ 288 w 2495"/>
                <a:gd name="T115" fmla="*/ 905 h 1054"/>
                <a:gd name="T116" fmla="*/ 207 w 2495"/>
                <a:gd name="T117" fmla="*/ 902 h 1054"/>
                <a:gd name="T118" fmla="*/ 84 w 2495"/>
                <a:gd name="T119" fmla="*/ 929 h 1054"/>
                <a:gd name="T120" fmla="*/ 135 w 2495"/>
                <a:gd name="T121" fmla="*/ 902 h 105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495" h="1054">
                  <a:moveTo>
                    <a:pt x="135" y="902"/>
                  </a:moveTo>
                  <a:cubicBezTo>
                    <a:pt x="270" y="859"/>
                    <a:pt x="683" y="732"/>
                    <a:pt x="909" y="650"/>
                  </a:cubicBezTo>
                  <a:cubicBezTo>
                    <a:pt x="1135" y="568"/>
                    <a:pt x="1305" y="499"/>
                    <a:pt x="1491" y="410"/>
                  </a:cubicBezTo>
                  <a:cubicBezTo>
                    <a:pt x="1677" y="321"/>
                    <a:pt x="1911" y="179"/>
                    <a:pt x="2028" y="116"/>
                  </a:cubicBezTo>
                  <a:cubicBezTo>
                    <a:pt x="2145" y="53"/>
                    <a:pt x="2156" y="48"/>
                    <a:pt x="2193" y="32"/>
                  </a:cubicBezTo>
                  <a:cubicBezTo>
                    <a:pt x="2230" y="16"/>
                    <a:pt x="2238" y="22"/>
                    <a:pt x="2253" y="20"/>
                  </a:cubicBezTo>
                  <a:cubicBezTo>
                    <a:pt x="2268" y="18"/>
                    <a:pt x="2278" y="22"/>
                    <a:pt x="2286" y="20"/>
                  </a:cubicBezTo>
                  <a:cubicBezTo>
                    <a:pt x="2294" y="18"/>
                    <a:pt x="2296" y="10"/>
                    <a:pt x="2304" y="8"/>
                  </a:cubicBezTo>
                  <a:cubicBezTo>
                    <a:pt x="2312" y="6"/>
                    <a:pt x="2320" y="6"/>
                    <a:pt x="2334" y="8"/>
                  </a:cubicBezTo>
                  <a:cubicBezTo>
                    <a:pt x="2348" y="10"/>
                    <a:pt x="2372" y="21"/>
                    <a:pt x="2388" y="20"/>
                  </a:cubicBezTo>
                  <a:cubicBezTo>
                    <a:pt x="2404" y="19"/>
                    <a:pt x="2416" y="4"/>
                    <a:pt x="2433" y="2"/>
                  </a:cubicBezTo>
                  <a:cubicBezTo>
                    <a:pt x="2450" y="0"/>
                    <a:pt x="2485" y="4"/>
                    <a:pt x="2490" y="8"/>
                  </a:cubicBezTo>
                  <a:cubicBezTo>
                    <a:pt x="2495" y="12"/>
                    <a:pt x="2474" y="17"/>
                    <a:pt x="2463" y="26"/>
                  </a:cubicBezTo>
                  <a:cubicBezTo>
                    <a:pt x="2452" y="35"/>
                    <a:pt x="2437" y="47"/>
                    <a:pt x="2424" y="62"/>
                  </a:cubicBezTo>
                  <a:cubicBezTo>
                    <a:pt x="2411" y="77"/>
                    <a:pt x="2397" y="103"/>
                    <a:pt x="2385" y="119"/>
                  </a:cubicBezTo>
                  <a:cubicBezTo>
                    <a:pt x="2373" y="135"/>
                    <a:pt x="2358" y="149"/>
                    <a:pt x="2349" y="158"/>
                  </a:cubicBezTo>
                  <a:cubicBezTo>
                    <a:pt x="2340" y="167"/>
                    <a:pt x="2340" y="172"/>
                    <a:pt x="2331" y="176"/>
                  </a:cubicBezTo>
                  <a:cubicBezTo>
                    <a:pt x="2322" y="180"/>
                    <a:pt x="2303" y="174"/>
                    <a:pt x="2295" y="182"/>
                  </a:cubicBezTo>
                  <a:cubicBezTo>
                    <a:pt x="2287" y="190"/>
                    <a:pt x="2284" y="216"/>
                    <a:pt x="2280" y="227"/>
                  </a:cubicBezTo>
                  <a:cubicBezTo>
                    <a:pt x="2276" y="238"/>
                    <a:pt x="2268" y="245"/>
                    <a:pt x="2271" y="251"/>
                  </a:cubicBezTo>
                  <a:cubicBezTo>
                    <a:pt x="2274" y="257"/>
                    <a:pt x="2293" y="253"/>
                    <a:pt x="2298" y="266"/>
                  </a:cubicBezTo>
                  <a:cubicBezTo>
                    <a:pt x="2303" y="279"/>
                    <a:pt x="2309" y="319"/>
                    <a:pt x="2304" y="332"/>
                  </a:cubicBezTo>
                  <a:cubicBezTo>
                    <a:pt x="2299" y="345"/>
                    <a:pt x="2273" y="345"/>
                    <a:pt x="2265" y="344"/>
                  </a:cubicBezTo>
                  <a:cubicBezTo>
                    <a:pt x="2257" y="343"/>
                    <a:pt x="2258" y="326"/>
                    <a:pt x="2253" y="326"/>
                  </a:cubicBezTo>
                  <a:cubicBezTo>
                    <a:pt x="2248" y="326"/>
                    <a:pt x="2236" y="337"/>
                    <a:pt x="2232" y="347"/>
                  </a:cubicBezTo>
                  <a:cubicBezTo>
                    <a:pt x="2228" y="357"/>
                    <a:pt x="2228" y="376"/>
                    <a:pt x="2226" y="386"/>
                  </a:cubicBezTo>
                  <a:cubicBezTo>
                    <a:pt x="2224" y="396"/>
                    <a:pt x="2236" y="390"/>
                    <a:pt x="2220" y="407"/>
                  </a:cubicBezTo>
                  <a:cubicBezTo>
                    <a:pt x="2204" y="424"/>
                    <a:pt x="2157" y="463"/>
                    <a:pt x="2130" y="491"/>
                  </a:cubicBezTo>
                  <a:cubicBezTo>
                    <a:pt x="2103" y="519"/>
                    <a:pt x="2083" y="539"/>
                    <a:pt x="2058" y="575"/>
                  </a:cubicBezTo>
                  <a:cubicBezTo>
                    <a:pt x="2033" y="611"/>
                    <a:pt x="1998" y="679"/>
                    <a:pt x="1980" y="710"/>
                  </a:cubicBezTo>
                  <a:cubicBezTo>
                    <a:pt x="1962" y="741"/>
                    <a:pt x="1966" y="756"/>
                    <a:pt x="1950" y="764"/>
                  </a:cubicBezTo>
                  <a:cubicBezTo>
                    <a:pt x="1934" y="772"/>
                    <a:pt x="1906" y="756"/>
                    <a:pt x="1884" y="758"/>
                  </a:cubicBezTo>
                  <a:cubicBezTo>
                    <a:pt x="1862" y="760"/>
                    <a:pt x="1832" y="762"/>
                    <a:pt x="1815" y="776"/>
                  </a:cubicBezTo>
                  <a:cubicBezTo>
                    <a:pt x="1798" y="790"/>
                    <a:pt x="1800" y="826"/>
                    <a:pt x="1782" y="845"/>
                  </a:cubicBezTo>
                  <a:cubicBezTo>
                    <a:pt x="1764" y="864"/>
                    <a:pt x="1730" y="871"/>
                    <a:pt x="1704" y="890"/>
                  </a:cubicBezTo>
                  <a:cubicBezTo>
                    <a:pt x="1678" y="909"/>
                    <a:pt x="1657" y="942"/>
                    <a:pt x="1629" y="959"/>
                  </a:cubicBezTo>
                  <a:cubicBezTo>
                    <a:pt x="1601" y="976"/>
                    <a:pt x="1561" y="980"/>
                    <a:pt x="1533" y="995"/>
                  </a:cubicBezTo>
                  <a:cubicBezTo>
                    <a:pt x="1505" y="1010"/>
                    <a:pt x="1469" y="1050"/>
                    <a:pt x="1458" y="1052"/>
                  </a:cubicBezTo>
                  <a:cubicBezTo>
                    <a:pt x="1447" y="1054"/>
                    <a:pt x="1450" y="1027"/>
                    <a:pt x="1467" y="1007"/>
                  </a:cubicBezTo>
                  <a:cubicBezTo>
                    <a:pt x="1484" y="987"/>
                    <a:pt x="1533" y="955"/>
                    <a:pt x="1560" y="932"/>
                  </a:cubicBezTo>
                  <a:cubicBezTo>
                    <a:pt x="1587" y="909"/>
                    <a:pt x="1606" y="893"/>
                    <a:pt x="1629" y="866"/>
                  </a:cubicBezTo>
                  <a:cubicBezTo>
                    <a:pt x="1652" y="839"/>
                    <a:pt x="1687" y="796"/>
                    <a:pt x="1701" y="770"/>
                  </a:cubicBezTo>
                  <a:cubicBezTo>
                    <a:pt x="1715" y="744"/>
                    <a:pt x="1699" y="731"/>
                    <a:pt x="1713" y="710"/>
                  </a:cubicBezTo>
                  <a:cubicBezTo>
                    <a:pt x="1727" y="689"/>
                    <a:pt x="1759" y="671"/>
                    <a:pt x="1785" y="644"/>
                  </a:cubicBezTo>
                  <a:cubicBezTo>
                    <a:pt x="1811" y="617"/>
                    <a:pt x="1844" y="573"/>
                    <a:pt x="1869" y="545"/>
                  </a:cubicBezTo>
                  <a:cubicBezTo>
                    <a:pt x="1894" y="517"/>
                    <a:pt x="1918" y="500"/>
                    <a:pt x="1935" y="476"/>
                  </a:cubicBezTo>
                  <a:cubicBezTo>
                    <a:pt x="1952" y="452"/>
                    <a:pt x="1955" y="422"/>
                    <a:pt x="1971" y="401"/>
                  </a:cubicBezTo>
                  <a:cubicBezTo>
                    <a:pt x="1987" y="380"/>
                    <a:pt x="2019" y="364"/>
                    <a:pt x="2034" y="350"/>
                  </a:cubicBezTo>
                  <a:cubicBezTo>
                    <a:pt x="2049" y="336"/>
                    <a:pt x="2064" y="318"/>
                    <a:pt x="2061" y="314"/>
                  </a:cubicBezTo>
                  <a:cubicBezTo>
                    <a:pt x="2058" y="310"/>
                    <a:pt x="2031" y="314"/>
                    <a:pt x="2016" y="323"/>
                  </a:cubicBezTo>
                  <a:cubicBezTo>
                    <a:pt x="2001" y="332"/>
                    <a:pt x="1982" y="350"/>
                    <a:pt x="1971" y="368"/>
                  </a:cubicBezTo>
                  <a:cubicBezTo>
                    <a:pt x="1960" y="386"/>
                    <a:pt x="1960" y="412"/>
                    <a:pt x="1947" y="434"/>
                  </a:cubicBezTo>
                  <a:cubicBezTo>
                    <a:pt x="1934" y="456"/>
                    <a:pt x="1914" y="475"/>
                    <a:pt x="1893" y="500"/>
                  </a:cubicBezTo>
                  <a:cubicBezTo>
                    <a:pt x="1872" y="525"/>
                    <a:pt x="1841" y="565"/>
                    <a:pt x="1821" y="587"/>
                  </a:cubicBezTo>
                  <a:cubicBezTo>
                    <a:pt x="1801" y="609"/>
                    <a:pt x="1790" y="619"/>
                    <a:pt x="1770" y="632"/>
                  </a:cubicBezTo>
                  <a:cubicBezTo>
                    <a:pt x="1750" y="645"/>
                    <a:pt x="1727" y="647"/>
                    <a:pt x="1704" y="662"/>
                  </a:cubicBezTo>
                  <a:cubicBezTo>
                    <a:pt x="1681" y="677"/>
                    <a:pt x="1646" y="709"/>
                    <a:pt x="1632" y="725"/>
                  </a:cubicBezTo>
                  <a:cubicBezTo>
                    <a:pt x="1618" y="741"/>
                    <a:pt x="1627" y="754"/>
                    <a:pt x="1620" y="761"/>
                  </a:cubicBezTo>
                  <a:cubicBezTo>
                    <a:pt x="1613" y="768"/>
                    <a:pt x="1593" y="775"/>
                    <a:pt x="1587" y="770"/>
                  </a:cubicBezTo>
                  <a:cubicBezTo>
                    <a:pt x="1581" y="765"/>
                    <a:pt x="1566" y="749"/>
                    <a:pt x="1584" y="728"/>
                  </a:cubicBezTo>
                  <a:cubicBezTo>
                    <a:pt x="1602" y="707"/>
                    <a:pt x="1668" y="665"/>
                    <a:pt x="1692" y="641"/>
                  </a:cubicBezTo>
                  <a:cubicBezTo>
                    <a:pt x="1716" y="617"/>
                    <a:pt x="1714" y="599"/>
                    <a:pt x="1731" y="581"/>
                  </a:cubicBezTo>
                  <a:cubicBezTo>
                    <a:pt x="1748" y="563"/>
                    <a:pt x="1774" y="552"/>
                    <a:pt x="1794" y="533"/>
                  </a:cubicBezTo>
                  <a:cubicBezTo>
                    <a:pt x="1814" y="514"/>
                    <a:pt x="1837" y="482"/>
                    <a:pt x="1851" y="467"/>
                  </a:cubicBezTo>
                  <a:cubicBezTo>
                    <a:pt x="1865" y="452"/>
                    <a:pt x="1874" y="452"/>
                    <a:pt x="1878" y="443"/>
                  </a:cubicBezTo>
                  <a:cubicBezTo>
                    <a:pt x="1882" y="434"/>
                    <a:pt x="1882" y="413"/>
                    <a:pt x="1875" y="413"/>
                  </a:cubicBezTo>
                  <a:cubicBezTo>
                    <a:pt x="1868" y="413"/>
                    <a:pt x="1847" y="426"/>
                    <a:pt x="1833" y="443"/>
                  </a:cubicBezTo>
                  <a:cubicBezTo>
                    <a:pt x="1819" y="460"/>
                    <a:pt x="1804" y="495"/>
                    <a:pt x="1788" y="515"/>
                  </a:cubicBezTo>
                  <a:cubicBezTo>
                    <a:pt x="1772" y="535"/>
                    <a:pt x="1751" y="550"/>
                    <a:pt x="1734" y="566"/>
                  </a:cubicBezTo>
                  <a:cubicBezTo>
                    <a:pt x="1717" y="582"/>
                    <a:pt x="1704" y="595"/>
                    <a:pt x="1689" y="611"/>
                  </a:cubicBezTo>
                  <a:cubicBezTo>
                    <a:pt x="1674" y="627"/>
                    <a:pt x="1655" y="656"/>
                    <a:pt x="1641" y="665"/>
                  </a:cubicBezTo>
                  <a:cubicBezTo>
                    <a:pt x="1627" y="674"/>
                    <a:pt x="1609" y="674"/>
                    <a:pt x="1605" y="665"/>
                  </a:cubicBezTo>
                  <a:cubicBezTo>
                    <a:pt x="1601" y="656"/>
                    <a:pt x="1603" y="627"/>
                    <a:pt x="1617" y="608"/>
                  </a:cubicBezTo>
                  <a:cubicBezTo>
                    <a:pt x="1631" y="589"/>
                    <a:pt x="1672" y="560"/>
                    <a:pt x="1689" y="548"/>
                  </a:cubicBezTo>
                  <a:cubicBezTo>
                    <a:pt x="1706" y="536"/>
                    <a:pt x="1713" y="540"/>
                    <a:pt x="1722" y="533"/>
                  </a:cubicBezTo>
                  <a:cubicBezTo>
                    <a:pt x="1731" y="526"/>
                    <a:pt x="1752" y="507"/>
                    <a:pt x="1746" y="506"/>
                  </a:cubicBezTo>
                  <a:cubicBezTo>
                    <a:pt x="1740" y="505"/>
                    <a:pt x="1711" y="513"/>
                    <a:pt x="1686" y="530"/>
                  </a:cubicBezTo>
                  <a:cubicBezTo>
                    <a:pt x="1661" y="547"/>
                    <a:pt x="1617" y="587"/>
                    <a:pt x="1596" y="611"/>
                  </a:cubicBezTo>
                  <a:cubicBezTo>
                    <a:pt x="1575" y="635"/>
                    <a:pt x="1569" y="661"/>
                    <a:pt x="1560" y="674"/>
                  </a:cubicBezTo>
                  <a:cubicBezTo>
                    <a:pt x="1551" y="687"/>
                    <a:pt x="1549" y="694"/>
                    <a:pt x="1542" y="689"/>
                  </a:cubicBezTo>
                  <a:cubicBezTo>
                    <a:pt x="1535" y="684"/>
                    <a:pt x="1525" y="650"/>
                    <a:pt x="1518" y="641"/>
                  </a:cubicBezTo>
                  <a:cubicBezTo>
                    <a:pt x="1511" y="632"/>
                    <a:pt x="1496" y="639"/>
                    <a:pt x="1500" y="632"/>
                  </a:cubicBezTo>
                  <a:cubicBezTo>
                    <a:pt x="1504" y="625"/>
                    <a:pt x="1527" y="607"/>
                    <a:pt x="1542" y="596"/>
                  </a:cubicBezTo>
                  <a:cubicBezTo>
                    <a:pt x="1557" y="585"/>
                    <a:pt x="1571" y="574"/>
                    <a:pt x="1590" y="563"/>
                  </a:cubicBezTo>
                  <a:cubicBezTo>
                    <a:pt x="1609" y="552"/>
                    <a:pt x="1637" y="541"/>
                    <a:pt x="1656" y="527"/>
                  </a:cubicBezTo>
                  <a:cubicBezTo>
                    <a:pt x="1675" y="513"/>
                    <a:pt x="1692" y="489"/>
                    <a:pt x="1704" y="476"/>
                  </a:cubicBezTo>
                  <a:cubicBezTo>
                    <a:pt x="1716" y="463"/>
                    <a:pt x="1735" y="451"/>
                    <a:pt x="1728" y="452"/>
                  </a:cubicBezTo>
                  <a:cubicBezTo>
                    <a:pt x="1721" y="453"/>
                    <a:pt x="1673" y="473"/>
                    <a:pt x="1659" y="485"/>
                  </a:cubicBezTo>
                  <a:cubicBezTo>
                    <a:pt x="1645" y="497"/>
                    <a:pt x="1652" y="517"/>
                    <a:pt x="1641" y="524"/>
                  </a:cubicBezTo>
                  <a:cubicBezTo>
                    <a:pt x="1630" y="531"/>
                    <a:pt x="1608" y="518"/>
                    <a:pt x="1596" y="524"/>
                  </a:cubicBezTo>
                  <a:cubicBezTo>
                    <a:pt x="1584" y="530"/>
                    <a:pt x="1583" y="554"/>
                    <a:pt x="1572" y="560"/>
                  </a:cubicBezTo>
                  <a:cubicBezTo>
                    <a:pt x="1561" y="566"/>
                    <a:pt x="1541" y="553"/>
                    <a:pt x="1530" y="560"/>
                  </a:cubicBezTo>
                  <a:cubicBezTo>
                    <a:pt x="1519" y="567"/>
                    <a:pt x="1516" y="594"/>
                    <a:pt x="1506" y="605"/>
                  </a:cubicBezTo>
                  <a:cubicBezTo>
                    <a:pt x="1496" y="616"/>
                    <a:pt x="1481" y="611"/>
                    <a:pt x="1470" y="623"/>
                  </a:cubicBezTo>
                  <a:cubicBezTo>
                    <a:pt x="1459" y="635"/>
                    <a:pt x="1448" y="671"/>
                    <a:pt x="1437" y="677"/>
                  </a:cubicBezTo>
                  <a:cubicBezTo>
                    <a:pt x="1426" y="683"/>
                    <a:pt x="1406" y="671"/>
                    <a:pt x="1401" y="662"/>
                  </a:cubicBezTo>
                  <a:cubicBezTo>
                    <a:pt x="1396" y="653"/>
                    <a:pt x="1410" y="623"/>
                    <a:pt x="1404" y="623"/>
                  </a:cubicBezTo>
                  <a:cubicBezTo>
                    <a:pt x="1398" y="623"/>
                    <a:pt x="1384" y="656"/>
                    <a:pt x="1362" y="665"/>
                  </a:cubicBezTo>
                  <a:cubicBezTo>
                    <a:pt x="1340" y="674"/>
                    <a:pt x="1288" y="682"/>
                    <a:pt x="1272" y="680"/>
                  </a:cubicBezTo>
                  <a:cubicBezTo>
                    <a:pt x="1256" y="678"/>
                    <a:pt x="1268" y="660"/>
                    <a:pt x="1263" y="653"/>
                  </a:cubicBezTo>
                  <a:cubicBezTo>
                    <a:pt x="1258" y="646"/>
                    <a:pt x="1253" y="636"/>
                    <a:pt x="1242" y="638"/>
                  </a:cubicBezTo>
                  <a:cubicBezTo>
                    <a:pt x="1231" y="640"/>
                    <a:pt x="1224" y="654"/>
                    <a:pt x="1194" y="668"/>
                  </a:cubicBezTo>
                  <a:cubicBezTo>
                    <a:pt x="1164" y="682"/>
                    <a:pt x="1111" y="702"/>
                    <a:pt x="1059" y="722"/>
                  </a:cubicBezTo>
                  <a:cubicBezTo>
                    <a:pt x="1007" y="742"/>
                    <a:pt x="950" y="763"/>
                    <a:pt x="879" y="788"/>
                  </a:cubicBezTo>
                  <a:cubicBezTo>
                    <a:pt x="808" y="813"/>
                    <a:pt x="698" y="853"/>
                    <a:pt x="633" y="875"/>
                  </a:cubicBezTo>
                  <a:cubicBezTo>
                    <a:pt x="568" y="897"/>
                    <a:pt x="513" y="914"/>
                    <a:pt x="492" y="917"/>
                  </a:cubicBezTo>
                  <a:cubicBezTo>
                    <a:pt x="471" y="920"/>
                    <a:pt x="477" y="904"/>
                    <a:pt x="504" y="893"/>
                  </a:cubicBezTo>
                  <a:cubicBezTo>
                    <a:pt x="531" y="882"/>
                    <a:pt x="602" y="869"/>
                    <a:pt x="657" y="851"/>
                  </a:cubicBezTo>
                  <a:cubicBezTo>
                    <a:pt x="712" y="833"/>
                    <a:pt x="774" y="807"/>
                    <a:pt x="837" y="785"/>
                  </a:cubicBezTo>
                  <a:cubicBezTo>
                    <a:pt x="900" y="763"/>
                    <a:pt x="994" y="733"/>
                    <a:pt x="1035" y="716"/>
                  </a:cubicBezTo>
                  <a:cubicBezTo>
                    <a:pt x="1076" y="699"/>
                    <a:pt x="1079" y="690"/>
                    <a:pt x="1083" y="686"/>
                  </a:cubicBezTo>
                  <a:cubicBezTo>
                    <a:pt x="1087" y="682"/>
                    <a:pt x="1091" y="679"/>
                    <a:pt x="1062" y="689"/>
                  </a:cubicBezTo>
                  <a:cubicBezTo>
                    <a:pt x="1033" y="699"/>
                    <a:pt x="964" y="727"/>
                    <a:pt x="906" y="746"/>
                  </a:cubicBezTo>
                  <a:cubicBezTo>
                    <a:pt x="848" y="765"/>
                    <a:pt x="779" y="788"/>
                    <a:pt x="714" y="806"/>
                  </a:cubicBezTo>
                  <a:cubicBezTo>
                    <a:pt x="649" y="824"/>
                    <a:pt x="584" y="838"/>
                    <a:pt x="513" y="854"/>
                  </a:cubicBezTo>
                  <a:cubicBezTo>
                    <a:pt x="442" y="870"/>
                    <a:pt x="344" y="893"/>
                    <a:pt x="288" y="905"/>
                  </a:cubicBezTo>
                  <a:cubicBezTo>
                    <a:pt x="232" y="917"/>
                    <a:pt x="190" y="926"/>
                    <a:pt x="177" y="926"/>
                  </a:cubicBezTo>
                  <a:cubicBezTo>
                    <a:pt x="164" y="926"/>
                    <a:pt x="208" y="904"/>
                    <a:pt x="207" y="902"/>
                  </a:cubicBezTo>
                  <a:cubicBezTo>
                    <a:pt x="206" y="900"/>
                    <a:pt x="188" y="907"/>
                    <a:pt x="168" y="911"/>
                  </a:cubicBezTo>
                  <a:cubicBezTo>
                    <a:pt x="148" y="915"/>
                    <a:pt x="95" y="929"/>
                    <a:pt x="84" y="929"/>
                  </a:cubicBezTo>
                  <a:cubicBezTo>
                    <a:pt x="73" y="929"/>
                    <a:pt x="91" y="912"/>
                    <a:pt x="99" y="908"/>
                  </a:cubicBezTo>
                  <a:cubicBezTo>
                    <a:pt x="107" y="904"/>
                    <a:pt x="0" y="945"/>
                    <a:pt x="135" y="902"/>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00">
                <a:solidFill>
                  <a:srgbClr val="2E2E48"/>
                </a:solidFill>
              </a:endParaRPr>
            </a:p>
          </p:txBody>
        </p:sp>
        <p:sp>
          <p:nvSpPr>
            <p:cNvPr id="1036" name="Freeform 7"/>
            <p:cNvSpPr>
              <a:spLocks/>
            </p:cNvSpPr>
            <p:nvPr userDrawn="1"/>
          </p:nvSpPr>
          <p:spPr bwMode="white">
            <a:xfrm>
              <a:off x="2761" y="1582"/>
              <a:ext cx="1090" cy="944"/>
            </a:xfrm>
            <a:custGeom>
              <a:avLst/>
              <a:gdLst>
                <a:gd name="T0" fmla="*/ 262 w 1090"/>
                <a:gd name="T1" fmla="*/ 29 h 944"/>
                <a:gd name="T2" fmla="*/ 310 w 1090"/>
                <a:gd name="T3" fmla="*/ 5 h 944"/>
                <a:gd name="T4" fmla="*/ 415 w 1090"/>
                <a:gd name="T5" fmla="*/ 80 h 944"/>
                <a:gd name="T6" fmla="*/ 415 w 1090"/>
                <a:gd name="T7" fmla="*/ 164 h 944"/>
                <a:gd name="T8" fmla="*/ 439 w 1090"/>
                <a:gd name="T9" fmla="*/ 239 h 944"/>
                <a:gd name="T10" fmla="*/ 532 w 1090"/>
                <a:gd name="T11" fmla="*/ 266 h 944"/>
                <a:gd name="T12" fmla="*/ 544 w 1090"/>
                <a:gd name="T13" fmla="*/ 338 h 944"/>
                <a:gd name="T14" fmla="*/ 646 w 1090"/>
                <a:gd name="T15" fmla="*/ 431 h 944"/>
                <a:gd name="T16" fmla="*/ 982 w 1090"/>
                <a:gd name="T17" fmla="*/ 641 h 944"/>
                <a:gd name="T18" fmla="*/ 1084 w 1090"/>
                <a:gd name="T19" fmla="*/ 740 h 944"/>
                <a:gd name="T20" fmla="*/ 922 w 1090"/>
                <a:gd name="T21" fmla="*/ 722 h 944"/>
                <a:gd name="T22" fmla="*/ 826 w 1090"/>
                <a:gd name="T23" fmla="*/ 740 h 944"/>
                <a:gd name="T24" fmla="*/ 607 w 1090"/>
                <a:gd name="T25" fmla="*/ 548 h 944"/>
                <a:gd name="T26" fmla="*/ 496 w 1090"/>
                <a:gd name="T27" fmla="*/ 536 h 944"/>
                <a:gd name="T28" fmla="*/ 520 w 1090"/>
                <a:gd name="T29" fmla="*/ 722 h 944"/>
                <a:gd name="T30" fmla="*/ 472 w 1090"/>
                <a:gd name="T31" fmla="*/ 800 h 944"/>
                <a:gd name="T32" fmla="*/ 364 w 1090"/>
                <a:gd name="T33" fmla="*/ 833 h 944"/>
                <a:gd name="T34" fmla="*/ 205 w 1090"/>
                <a:gd name="T35" fmla="*/ 944 h 944"/>
                <a:gd name="T36" fmla="*/ 139 w 1090"/>
                <a:gd name="T37" fmla="*/ 899 h 944"/>
                <a:gd name="T38" fmla="*/ 148 w 1090"/>
                <a:gd name="T39" fmla="*/ 818 h 944"/>
                <a:gd name="T40" fmla="*/ 103 w 1090"/>
                <a:gd name="T41" fmla="*/ 785 h 944"/>
                <a:gd name="T42" fmla="*/ 25 w 1090"/>
                <a:gd name="T43" fmla="*/ 815 h 944"/>
                <a:gd name="T44" fmla="*/ 220 w 1090"/>
                <a:gd name="T45" fmla="*/ 647 h 944"/>
                <a:gd name="T46" fmla="*/ 307 w 1090"/>
                <a:gd name="T47" fmla="*/ 542 h 944"/>
                <a:gd name="T48" fmla="*/ 235 w 1090"/>
                <a:gd name="T49" fmla="*/ 473 h 944"/>
                <a:gd name="T50" fmla="*/ 211 w 1090"/>
                <a:gd name="T51" fmla="*/ 404 h 944"/>
                <a:gd name="T52" fmla="*/ 190 w 1090"/>
                <a:gd name="T53" fmla="*/ 335 h 944"/>
                <a:gd name="T54" fmla="*/ 157 w 1090"/>
                <a:gd name="T55" fmla="*/ 296 h 944"/>
                <a:gd name="T56" fmla="*/ 148 w 1090"/>
                <a:gd name="T57" fmla="*/ 236 h 944"/>
                <a:gd name="T58" fmla="*/ 121 w 1090"/>
                <a:gd name="T59" fmla="*/ 164 h 944"/>
                <a:gd name="T60" fmla="*/ 88 w 1090"/>
                <a:gd name="T61" fmla="*/ 68 h 944"/>
                <a:gd name="T62" fmla="*/ 127 w 1090"/>
                <a:gd name="T63" fmla="*/ 89 h 944"/>
                <a:gd name="T64" fmla="*/ 139 w 1090"/>
                <a:gd name="T65" fmla="*/ 56 h 944"/>
                <a:gd name="T66" fmla="*/ 148 w 1090"/>
                <a:gd name="T67" fmla="*/ 23 h 944"/>
                <a:gd name="T68" fmla="*/ 187 w 1090"/>
                <a:gd name="T69" fmla="*/ 53 h 944"/>
                <a:gd name="T70" fmla="*/ 196 w 1090"/>
                <a:gd name="T71" fmla="*/ 107 h 944"/>
                <a:gd name="T72" fmla="*/ 244 w 1090"/>
                <a:gd name="T73" fmla="*/ 122 h 944"/>
                <a:gd name="T74" fmla="*/ 319 w 1090"/>
                <a:gd name="T75" fmla="*/ 155 h 944"/>
                <a:gd name="T76" fmla="*/ 361 w 1090"/>
                <a:gd name="T77" fmla="*/ 152 h 944"/>
                <a:gd name="T78" fmla="*/ 259 w 1090"/>
                <a:gd name="T79" fmla="*/ 92 h 944"/>
                <a:gd name="T80" fmla="*/ 220 w 1090"/>
                <a:gd name="T81" fmla="*/ 44 h 94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090" h="944">
                  <a:moveTo>
                    <a:pt x="220" y="44"/>
                  </a:moveTo>
                  <a:cubicBezTo>
                    <a:pt x="214" y="39"/>
                    <a:pt x="250" y="35"/>
                    <a:pt x="262" y="29"/>
                  </a:cubicBezTo>
                  <a:cubicBezTo>
                    <a:pt x="274" y="23"/>
                    <a:pt x="284" y="9"/>
                    <a:pt x="292" y="5"/>
                  </a:cubicBezTo>
                  <a:cubicBezTo>
                    <a:pt x="300" y="1"/>
                    <a:pt x="299" y="0"/>
                    <a:pt x="310" y="5"/>
                  </a:cubicBezTo>
                  <a:cubicBezTo>
                    <a:pt x="321" y="10"/>
                    <a:pt x="341" y="23"/>
                    <a:pt x="358" y="35"/>
                  </a:cubicBezTo>
                  <a:cubicBezTo>
                    <a:pt x="375" y="47"/>
                    <a:pt x="402" y="64"/>
                    <a:pt x="415" y="80"/>
                  </a:cubicBezTo>
                  <a:cubicBezTo>
                    <a:pt x="428" y="96"/>
                    <a:pt x="436" y="114"/>
                    <a:pt x="436" y="128"/>
                  </a:cubicBezTo>
                  <a:cubicBezTo>
                    <a:pt x="436" y="142"/>
                    <a:pt x="414" y="155"/>
                    <a:pt x="415" y="164"/>
                  </a:cubicBezTo>
                  <a:cubicBezTo>
                    <a:pt x="416" y="173"/>
                    <a:pt x="441" y="172"/>
                    <a:pt x="445" y="185"/>
                  </a:cubicBezTo>
                  <a:cubicBezTo>
                    <a:pt x="449" y="198"/>
                    <a:pt x="431" y="226"/>
                    <a:pt x="439" y="239"/>
                  </a:cubicBezTo>
                  <a:cubicBezTo>
                    <a:pt x="447" y="252"/>
                    <a:pt x="475" y="262"/>
                    <a:pt x="490" y="266"/>
                  </a:cubicBezTo>
                  <a:cubicBezTo>
                    <a:pt x="505" y="270"/>
                    <a:pt x="517" y="256"/>
                    <a:pt x="532" y="266"/>
                  </a:cubicBezTo>
                  <a:cubicBezTo>
                    <a:pt x="547" y="276"/>
                    <a:pt x="575" y="314"/>
                    <a:pt x="577" y="326"/>
                  </a:cubicBezTo>
                  <a:cubicBezTo>
                    <a:pt x="579" y="338"/>
                    <a:pt x="546" y="331"/>
                    <a:pt x="544" y="338"/>
                  </a:cubicBezTo>
                  <a:cubicBezTo>
                    <a:pt x="542" y="345"/>
                    <a:pt x="545" y="356"/>
                    <a:pt x="562" y="371"/>
                  </a:cubicBezTo>
                  <a:cubicBezTo>
                    <a:pt x="579" y="386"/>
                    <a:pt x="604" y="404"/>
                    <a:pt x="646" y="431"/>
                  </a:cubicBezTo>
                  <a:cubicBezTo>
                    <a:pt x="688" y="458"/>
                    <a:pt x="761" y="501"/>
                    <a:pt x="817" y="536"/>
                  </a:cubicBezTo>
                  <a:cubicBezTo>
                    <a:pt x="873" y="571"/>
                    <a:pt x="949" y="617"/>
                    <a:pt x="982" y="641"/>
                  </a:cubicBezTo>
                  <a:cubicBezTo>
                    <a:pt x="1015" y="665"/>
                    <a:pt x="995" y="664"/>
                    <a:pt x="1012" y="680"/>
                  </a:cubicBezTo>
                  <a:cubicBezTo>
                    <a:pt x="1029" y="696"/>
                    <a:pt x="1078" y="726"/>
                    <a:pt x="1084" y="740"/>
                  </a:cubicBezTo>
                  <a:cubicBezTo>
                    <a:pt x="1090" y="754"/>
                    <a:pt x="1078" y="767"/>
                    <a:pt x="1051" y="764"/>
                  </a:cubicBezTo>
                  <a:cubicBezTo>
                    <a:pt x="1024" y="761"/>
                    <a:pt x="950" y="724"/>
                    <a:pt x="922" y="722"/>
                  </a:cubicBezTo>
                  <a:cubicBezTo>
                    <a:pt x="894" y="720"/>
                    <a:pt x="896" y="746"/>
                    <a:pt x="880" y="749"/>
                  </a:cubicBezTo>
                  <a:cubicBezTo>
                    <a:pt x="864" y="752"/>
                    <a:pt x="858" y="758"/>
                    <a:pt x="826" y="740"/>
                  </a:cubicBezTo>
                  <a:cubicBezTo>
                    <a:pt x="794" y="722"/>
                    <a:pt x="725" y="673"/>
                    <a:pt x="688" y="641"/>
                  </a:cubicBezTo>
                  <a:cubicBezTo>
                    <a:pt x="651" y="609"/>
                    <a:pt x="630" y="570"/>
                    <a:pt x="607" y="548"/>
                  </a:cubicBezTo>
                  <a:cubicBezTo>
                    <a:pt x="584" y="526"/>
                    <a:pt x="565" y="508"/>
                    <a:pt x="547" y="506"/>
                  </a:cubicBezTo>
                  <a:cubicBezTo>
                    <a:pt x="529" y="504"/>
                    <a:pt x="510" y="515"/>
                    <a:pt x="496" y="536"/>
                  </a:cubicBezTo>
                  <a:cubicBezTo>
                    <a:pt x="482" y="557"/>
                    <a:pt x="459" y="601"/>
                    <a:pt x="463" y="632"/>
                  </a:cubicBezTo>
                  <a:cubicBezTo>
                    <a:pt x="467" y="663"/>
                    <a:pt x="514" y="695"/>
                    <a:pt x="520" y="722"/>
                  </a:cubicBezTo>
                  <a:cubicBezTo>
                    <a:pt x="526" y="749"/>
                    <a:pt x="510" y="784"/>
                    <a:pt x="502" y="797"/>
                  </a:cubicBezTo>
                  <a:cubicBezTo>
                    <a:pt x="494" y="810"/>
                    <a:pt x="480" y="802"/>
                    <a:pt x="472" y="800"/>
                  </a:cubicBezTo>
                  <a:cubicBezTo>
                    <a:pt x="464" y="798"/>
                    <a:pt x="469" y="780"/>
                    <a:pt x="451" y="785"/>
                  </a:cubicBezTo>
                  <a:cubicBezTo>
                    <a:pt x="433" y="790"/>
                    <a:pt x="393" y="814"/>
                    <a:pt x="364" y="833"/>
                  </a:cubicBezTo>
                  <a:cubicBezTo>
                    <a:pt x="335" y="852"/>
                    <a:pt x="303" y="881"/>
                    <a:pt x="277" y="899"/>
                  </a:cubicBezTo>
                  <a:cubicBezTo>
                    <a:pt x="251" y="917"/>
                    <a:pt x="222" y="944"/>
                    <a:pt x="205" y="944"/>
                  </a:cubicBezTo>
                  <a:cubicBezTo>
                    <a:pt x="188" y="944"/>
                    <a:pt x="183" y="906"/>
                    <a:pt x="172" y="899"/>
                  </a:cubicBezTo>
                  <a:cubicBezTo>
                    <a:pt x="161" y="892"/>
                    <a:pt x="150" y="901"/>
                    <a:pt x="139" y="899"/>
                  </a:cubicBezTo>
                  <a:cubicBezTo>
                    <a:pt x="128" y="897"/>
                    <a:pt x="102" y="897"/>
                    <a:pt x="103" y="884"/>
                  </a:cubicBezTo>
                  <a:cubicBezTo>
                    <a:pt x="104" y="871"/>
                    <a:pt x="133" y="839"/>
                    <a:pt x="148" y="818"/>
                  </a:cubicBezTo>
                  <a:cubicBezTo>
                    <a:pt x="163" y="797"/>
                    <a:pt x="203" y="760"/>
                    <a:pt x="196" y="755"/>
                  </a:cubicBezTo>
                  <a:cubicBezTo>
                    <a:pt x="189" y="750"/>
                    <a:pt x="133" y="768"/>
                    <a:pt x="103" y="785"/>
                  </a:cubicBezTo>
                  <a:cubicBezTo>
                    <a:pt x="73" y="802"/>
                    <a:pt x="26" y="852"/>
                    <a:pt x="13" y="857"/>
                  </a:cubicBezTo>
                  <a:cubicBezTo>
                    <a:pt x="0" y="862"/>
                    <a:pt x="5" y="836"/>
                    <a:pt x="25" y="815"/>
                  </a:cubicBezTo>
                  <a:cubicBezTo>
                    <a:pt x="45" y="794"/>
                    <a:pt x="97" y="756"/>
                    <a:pt x="130" y="728"/>
                  </a:cubicBezTo>
                  <a:cubicBezTo>
                    <a:pt x="163" y="700"/>
                    <a:pt x="199" y="671"/>
                    <a:pt x="220" y="647"/>
                  </a:cubicBezTo>
                  <a:cubicBezTo>
                    <a:pt x="241" y="623"/>
                    <a:pt x="245" y="602"/>
                    <a:pt x="259" y="584"/>
                  </a:cubicBezTo>
                  <a:cubicBezTo>
                    <a:pt x="273" y="566"/>
                    <a:pt x="301" y="556"/>
                    <a:pt x="307" y="542"/>
                  </a:cubicBezTo>
                  <a:cubicBezTo>
                    <a:pt x="313" y="528"/>
                    <a:pt x="310" y="511"/>
                    <a:pt x="298" y="500"/>
                  </a:cubicBezTo>
                  <a:cubicBezTo>
                    <a:pt x="286" y="489"/>
                    <a:pt x="240" y="485"/>
                    <a:pt x="235" y="473"/>
                  </a:cubicBezTo>
                  <a:cubicBezTo>
                    <a:pt x="230" y="461"/>
                    <a:pt x="272" y="436"/>
                    <a:pt x="268" y="425"/>
                  </a:cubicBezTo>
                  <a:cubicBezTo>
                    <a:pt x="264" y="414"/>
                    <a:pt x="218" y="414"/>
                    <a:pt x="211" y="404"/>
                  </a:cubicBezTo>
                  <a:cubicBezTo>
                    <a:pt x="204" y="394"/>
                    <a:pt x="229" y="376"/>
                    <a:pt x="226" y="365"/>
                  </a:cubicBezTo>
                  <a:cubicBezTo>
                    <a:pt x="223" y="354"/>
                    <a:pt x="196" y="343"/>
                    <a:pt x="190" y="335"/>
                  </a:cubicBezTo>
                  <a:cubicBezTo>
                    <a:pt x="184" y="327"/>
                    <a:pt x="192" y="320"/>
                    <a:pt x="187" y="314"/>
                  </a:cubicBezTo>
                  <a:cubicBezTo>
                    <a:pt x="182" y="308"/>
                    <a:pt x="167" y="304"/>
                    <a:pt x="157" y="296"/>
                  </a:cubicBezTo>
                  <a:cubicBezTo>
                    <a:pt x="147" y="288"/>
                    <a:pt x="129" y="276"/>
                    <a:pt x="127" y="266"/>
                  </a:cubicBezTo>
                  <a:cubicBezTo>
                    <a:pt x="125" y="256"/>
                    <a:pt x="144" y="246"/>
                    <a:pt x="148" y="236"/>
                  </a:cubicBezTo>
                  <a:cubicBezTo>
                    <a:pt x="152" y="226"/>
                    <a:pt x="155" y="218"/>
                    <a:pt x="151" y="206"/>
                  </a:cubicBezTo>
                  <a:cubicBezTo>
                    <a:pt x="147" y="194"/>
                    <a:pt x="134" y="178"/>
                    <a:pt x="121" y="164"/>
                  </a:cubicBezTo>
                  <a:cubicBezTo>
                    <a:pt x="108" y="150"/>
                    <a:pt x="78" y="141"/>
                    <a:pt x="73" y="125"/>
                  </a:cubicBezTo>
                  <a:cubicBezTo>
                    <a:pt x="68" y="109"/>
                    <a:pt x="78" y="68"/>
                    <a:pt x="88" y="68"/>
                  </a:cubicBezTo>
                  <a:cubicBezTo>
                    <a:pt x="98" y="68"/>
                    <a:pt x="130" y="125"/>
                    <a:pt x="136" y="128"/>
                  </a:cubicBezTo>
                  <a:cubicBezTo>
                    <a:pt x="142" y="131"/>
                    <a:pt x="132" y="100"/>
                    <a:pt x="127" y="89"/>
                  </a:cubicBezTo>
                  <a:cubicBezTo>
                    <a:pt x="122" y="78"/>
                    <a:pt x="101" y="67"/>
                    <a:pt x="103" y="62"/>
                  </a:cubicBezTo>
                  <a:cubicBezTo>
                    <a:pt x="105" y="57"/>
                    <a:pt x="135" y="61"/>
                    <a:pt x="139" y="56"/>
                  </a:cubicBezTo>
                  <a:cubicBezTo>
                    <a:pt x="143" y="51"/>
                    <a:pt x="126" y="37"/>
                    <a:pt x="127" y="32"/>
                  </a:cubicBezTo>
                  <a:cubicBezTo>
                    <a:pt x="128" y="27"/>
                    <a:pt x="142" y="20"/>
                    <a:pt x="148" y="23"/>
                  </a:cubicBezTo>
                  <a:cubicBezTo>
                    <a:pt x="154" y="26"/>
                    <a:pt x="157" y="45"/>
                    <a:pt x="163" y="50"/>
                  </a:cubicBezTo>
                  <a:cubicBezTo>
                    <a:pt x="169" y="55"/>
                    <a:pt x="186" y="42"/>
                    <a:pt x="187" y="53"/>
                  </a:cubicBezTo>
                  <a:cubicBezTo>
                    <a:pt x="188" y="64"/>
                    <a:pt x="171" y="110"/>
                    <a:pt x="172" y="119"/>
                  </a:cubicBezTo>
                  <a:cubicBezTo>
                    <a:pt x="173" y="128"/>
                    <a:pt x="190" y="112"/>
                    <a:pt x="196" y="107"/>
                  </a:cubicBezTo>
                  <a:cubicBezTo>
                    <a:pt x="202" y="102"/>
                    <a:pt x="203" y="86"/>
                    <a:pt x="211" y="89"/>
                  </a:cubicBezTo>
                  <a:cubicBezTo>
                    <a:pt x="219" y="92"/>
                    <a:pt x="237" y="112"/>
                    <a:pt x="244" y="122"/>
                  </a:cubicBezTo>
                  <a:cubicBezTo>
                    <a:pt x="251" y="132"/>
                    <a:pt x="244" y="144"/>
                    <a:pt x="256" y="149"/>
                  </a:cubicBezTo>
                  <a:cubicBezTo>
                    <a:pt x="268" y="154"/>
                    <a:pt x="307" y="148"/>
                    <a:pt x="319" y="155"/>
                  </a:cubicBezTo>
                  <a:cubicBezTo>
                    <a:pt x="331" y="162"/>
                    <a:pt x="318" y="192"/>
                    <a:pt x="325" y="191"/>
                  </a:cubicBezTo>
                  <a:cubicBezTo>
                    <a:pt x="332" y="190"/>
                    <a:pt x="362" y="160"/>
                    <a:pt x="361" y="152"/>
                  </a:cubicBezTo>
                  <a:cubicBezTo>
                    <a:pt x="360" y="144"/>
                    <a:pt x="336" y="153"/>
                    <a:pt x="319" y="143"/>
                  </a:cubicBezTo>
                  <a:cubicBezTo>
                    <a:pt x="302" y="133"/>
                    <a:pt x="262" y="105"/>
                    <a:pt x="259" y="92"/>
                  </a:cubicBezTo>
                  <a:cubicBezTo>
                    <a:pt x="256" y="79"/>
                    <a:pt x="304" y="69"/>
                    <a:pt x="298" y="62"/>
                  </a:cubicBezTo>
                  <a:cubicBezTo>
                    <a:pt x="292" y="55"/>
                    <a:pt x="226" y="49"/>
                    <a:pt x="220" y="44"/>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00">
                <a:solidFill>
                  <a:srgbClr val="2E2E48"/>
                </a:solidFill>
              </a:endParaRPr>
            </a:p>
          </p:txBody>
        </p:sp>
        <p:sp>
          <p:nvSpPr>
            <p:cNvPr id="132104" name="Freeform 8"/>
            <p:cNvSpPr>
              <a:spLocks/>
            </p:cNvSpPr>
            <p:nvPr userDrawn="1"/>
          </p:nvSpPr>
          <p:spPr bwMode="white">
            <a:xfrm>
              <a:off x="0" y="2659"/>
              <a:ext cx="5760" cy="1413"/>
            </a:xfrm>
            <a:custGeom>
              <a:avLst/>
              <a:gdLst>
                <a:gd name="T0" fmla="*/ 0 w 5760"/>
                <a:gd name="T1" fmla="*/ 230 h 1224"/>
                <a:gd name="T2" fmla="*/ 702 w 5760"/>
                <a:gd name="T3" fmla="*/ 104 h 1224"/>
                <a:gd name="T4" fmla="*/ 1144 w 5760"/>
                <a:gd name="T5" fmla="*/ 0 h 1224"/>
                <a:gd name="T6" fmla="*/ 1461 w 5760"/>
                <a:gd name="T7" fmla="*/ 50 h 1224"/>
                <a:gd name="T8" fmla="*/ 1720 w 5760"/>
                <a:gd name="T9" fmla="*/ 75 h 1224"/>
                <a:gd name="T10" fmla="*/ 2054 w 5760"/>
                <a:gd name="T11" fmla="*/ 17 h 1224"/>
                <a:gd name="T12" fmla="*/ 2296 w 5760"/>
                <a:gd name="T13" fmla="*/ 84 h 1224"/>
                <a:gd name="T14" fmla="*/ 3423 w 5760"/>
                <a:gd name="T15" fmla="*/ 117 h 1224"/>
                <a:gd name="T16" fmla="*/ 3823 w 5760"/>
                <a:gd name="T17" fmla="*/ 25 h 1224"/>
                <a:gd name="T18" fmla="*/ 3982 w 5760"/>
                <a:gd name="T19" fmla="*/ 75 h 1224"/>
                <a:gd name="T20" fmla="*/ 4082 w 5760"/>
                <a:gd name="T21" fmla="*/ 117 h 1224"/>
                <a:gd name="T22" fmla="*/ 4726 w 5760"/>
                <a:gd name="T23" fmla="*/ 135 h 1224"/>
                <a:gd name="T24" fmla="*/ 4979 w 5760"/>
                <a:gd name="T25" fmla="*/ 112 h 1224"/>
                <a:gd name="T26" fmla="*/ 5397 w 5760"/>
                <a:gd name="T27" fmla="*/ 222 h 1224"/>
                <a:gd name="T28" fmla="*/ 5760 w 5760"/>
                <a:gd name="T29" fmla="*/ 206 h 1224"/>
                <a:gd name="T30" fmla="*/ 5760 w 5760"/>
                <a:gd name="T31" fmla="*/ 1224 h 1224"/>
                <a:gd name="T32" fmla="*/ 0 w 5760"/>
                <a:gd name="T33" fmla="*/ 1224 h 1224"/>
                <a:gd name="T34" fmla="*/ 0 w 5760"/>
                <a:gd name="T35" fmla="*/ 23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760" h="1224">
                  <a:moveTo>
                    <a:pt x="0" y="230"/>
                  </a:moveTo>
                  <a:lnTo>
                    <a:pt x="702" y="104"/>
                  </a:lnTo>
                  <a:lnTo>
                    <a:pt x="1144" y="0"/>
                  </a:lnTo>
                  <a:lnTo>
                    <a:pt x="1461" y="50"/>
                  </a:lnTo>
                  <a:lnTo>
                    <a:pt x="1720" y="75"/>
                  </a:lnTo>
                  <a:lnTo>
                    <a:pt x="2054" y="17"/>
                  </a:lnTo>
                  <a:cubicBezTo>
                    <a:pt x="2054" y="17"/>
                    <a:pt x="2068" y="67"/>
                    <a:pt x="2296" y="84"/>
                  </a:cubicBezTo>
                  <a:cubicBezTo>
                    <a:pt x="2579" y="384"/>
                    <a:pt x="3089" y="242"/>
                    <a:pt x="3423" y="117"/>
                  </a:cubicBezTo>
                  <a:cubicBezTo>
                    <a:pt x="3556" y="59"/>
                    <a:pt x="3656" y="33"/>
                    <a:pt x="3823" y="25"/>
                  </a:cubicBezTo>
                  <a:cubicBezTo>
                    <a:pt x="3917" y="13"/>
                    <a:pt x="3832" y="57"/>
                    <a:pt x="3982" y="75"/>
                  </a:cubicBezTo>
                  <a:cubicBezTo>
                    <a:pt x="4025" y="90"/>
                    <a:pt x="3958" y="107"/>
                    <a:pt x="4082" y="117"/>
                  </a:cubicBezTo>
                  <a:cubicBezTo>
                    <a:pt x="4206" y="127"/>
                    <a:pt x="4577" y="136"/>
                    <a:pt x="4726" y="135"/>
                  </a:cubicBezTo>
                  <a:lnTo>
                    <a:pt x="4979" y="112"/>
                  </a:lnTo>
                  <a:lnTo>
                    <a:pt x="5397" y="222"/>
                  </a:lnTo>
                  <a:lnTo>
                    <a:pt x="5760" y="206"/>
                  </a:lnTo>
                  <a:lnTo>
                    <a:pt x="5760" y="1224"/>
                  </a:lnTo>
                  <a:lnTo>
                    <a:pt x="0" y="1224"/>
                  </a:lnTo>
                  <a:lnTo>
                    <a:pt x="0" y="230"/>
                  </a:lnTo>
                  <a:close/>
                </a:path>
              </a:pathLst>
            </a:custGeom>
            <a:gradFill rotWithShape="0">
              <a:gsLst>
                <a:gs pos="0">
                  <a:schemeClr val="bg2">
                    <a:gamma/>
                    <a:shade val="6980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800">
                <a:solidFill>
                  <a:srgbClr val="2E2E48"/>
                </a:solidFill>
                <a:ea typeface="ＭＳ Ｐゴシック" pitchFamily="50" charset="-128"/>
              </a:endParaRPr>
            </a:p>
          </p:txBody>
        </p:sp>
        <p:sp>
          <p:nvSpPr>
            <p:cNvPr id="132105" name="Freeform 9"/>
            <p:cNvSpPr>
              <a:spLocks/>
            </p:cNvSpPr>
            <p:nvPr userDrawn="1"/>
          </p:nvSpPr>
          <p:spPr bwMode="white">
            <a:xfrm>
              <a:off x="0" y="3138"/>
              <a:ext cx="5760" cy="1186"/>
            </a:xfrm>
            <a:custGeom>
              <a:avLst/>
              <a:gdLst>
                <a:gd name="T0" fmla="*/ 0 w 5760"/>
                <a:gd name="T1" fmla="*/ 1027 h 1027"/>
                <a:gd name="T2" fmla="*/ 5760 w 5760"/>
                <a:gd name="T3" fmla="*/ 1027 h 1027"/>
                <a:gd name="T4" fmla="*/ 5760 w 5760"/>
                <a:gd name="T5" fmla="*/ 409 h 1027"/>
                <a:gd name="T6" fmla="*/ 4658 w 5760"/>
                <a:gd name="T7" fmla="*/ 401 h 1027"/>
                <a:gd name="T8" fmla="*/ 3948 w 5760"/>
                <a:gd name="T9" fmla="*/ 309 h 1027"/>
                <a:gd name="T10" fmla="*/ 2905 w 5760"/>
                <a:gd name="T11" fmla="*/ 351 h 1027"/>
                <a:gd name="T12" fmla="*/ 1419 w 5760"/>
                <a:gd name="T13" fmla="*/ 175 h 1027"/>
                <a:gd name="T14" fmla="*/ 659 w 5760"/>
                <a:gd name="T15" fmla="*/ 84 h 1027"/>
                <a:gd name="T16" fmla="*/ 0 w 5760"/>
                <a:gd name="T17" fmla="*/ 0 h 1027"/>
                <a:gd name="T18" fmla="*/ 0 w 5760"/>
                <a:gd name="T19" fmla="*/ 1027 h 1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60" h="1027">
                  <a:moveTo>
                    <a:pt x="0" y="1027"/>
                  </a:moveTo>
                  <a:lnTo>
                    <a:pt x="5760" y="1027"/>
                  </a:lnTo>
                  <a:lnTo>
                    <a:pt x="5760" y="409"/>
                  </a:lnTo>
                  <a:cubicBezTo>
                    <a:pt x="5576" y="305"/>
                    <a:pt x="4960" y="418"/>
                    <a:pt x="4658" y="401"/>
                  </a:cubicBezTo>
                  <a:cubicBezTo>
                    <a:pt x="4356" y="384"/>
                    <a:pt x="4240" y="317"/>
                    <a:pt x="3948" y="309"/>
                  </a:cubicBezTo>
                  <a:cubicBezTo>
                    <a:pt x="3656" y="301"/>
                    <a:pt x="3326" y="373"/>
                    <a:pt x="2905" y="351"/>
                  </a:cubicBezTo>
                  <a:cubicBezTo>
                    <a:pt x="2404" y="342"/>
                    <a:pt x="1978" y="192"/>
                    <a:pt x="1419" y="175"/>
                  </a:cubicBezTo>
                  <a:cubicBezTo>
                    <a:pt x="1045" y="130"/>
                    <a:pt x="918" y="167"/>
                    <a:pt x="659" y="84"/>
                  </a:cubicBezTo>
                  <a:cubicBezTo>
                    <a:pt x="342" y="75"/>
                    <a:pt x="150" y="17"/>
                    <a:pt x="0" y="0"/>
                  </a:cubicBezTo>
                  <a:cubicBezTo>
                    <a:pt x="0" y="513"/>
                    <a:pt x="0" y="1027"/>
                    <a:pt x="0" y="1027"/>
                  </a:cubicBezTo>
                  <a:close/>
                </a:path>
              </a:pathLst>
            </a:custGeom>
            <a:gradFill rotWithShape="0">
              <a:gsLst>
                <a:gs pos="0">
                  <a:schemeClr val="bg2">
                    <a:gamma/>
                    <a:shade val="6980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ja-JP" altLang="en-US" sz="1800">
                <a:solidFill>
                  <a:srgbClr val="2E2E48"/>
                </a:solidFill>
                <a:ea typeface="ＭＳ Ｐゴシック" pitchFamily="50" charset="-128"/>
              </a:endParaRPr>
            </a:p>
          </p:txBody>
        </p:sp>
      </p:grpSp>
      <p:sp>
        <p:nvSpPr>
          <p:cNvPr id="1027" name="Rectangle 10"/>
          <p:cNvSpPr>
            <a:spLocks noGrp="1" noChangeArrowheads="1"/>
          </p:cNvSpPr>
          <p:nvPr>
            <p:ph type="title"/>
          </p:nvPr>
        </p:nvSpPr>
        <p:spPr bwMode="auto">
          <a:xfrm>
            <a:off x="609600" y="279400"/>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8" name="Rectangle 11"/>
          <p:cNvSpPr>
            <a:spLocks noGrp="1" noChangeArrowheads="1"/>
          </p:cNvSpPr>
          <p:nvPr>
            <p:ph type="body" idx="1"/>
          </p:nvPr>
        </p:nvSpPr>
        <p:spPr bwMode="auto">
          <a:xfrm>
            <a:off x="609600" y="1600200"/>
            <a:ext cx="10972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2108" name="Rectangle 12"/>
          <p:cNvSpPr>
            <a:spLocks noGrp="1" noChangeArrowheads="1"/>
          </p:cNvSpPr>
          <p:nvPr>
            <p:ph type="dt" sz="half" idx="2"/>
          </p:nvPr>
        </p:nvSpPr>
        <p:spPr bwMode="auto">
          <a:xfrm>
            <a:off x="609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400">
                <a:latin typeface="+mn-lt"/>
                <a:ea typeface="ＭＳ Ｐゴシック" pitchFamily="50" charset="-128"/>
              </a:defRPr>
            </a:lvl1pPr>
          </a:lstStyle>
          <a:p>
            <a:pPr>
              <a:defRPr/>
            </a:pPr>
            <a:endParaRPr lang="en-US" altLang="ja-JP">
              <a:solidFill>
                <a:srgbClr val="2E2E48"/>
              </a:solidFill>
            </a:endParaRPr>
          </a:p>
        </p:txBody>
      </p:sp>
      <p:sp>
        <p:nvSpPr>
          <p:cNvPr id="132109" name="Rectangle 13"/>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kumimoji="0" sz="1400">
                <a:latin typeface="+mn-lt"/>
                <a:ea typeface="ＭＳ Ｐゴシック" pitchFamily="50" charset="-128"/>
              </a:defRPr>
            </a:lvl1pPr>
          </a:lstStyle>
          <a:p>
            <a:pPr>
              <a:defRPr/>
            </a:pPr>
            <a:endParaRPr lang="en-US" altLang="ja-JP">
              <a:solidFill>
                <a:srgbClr val="2E2E48"/>
              </a:solidFill>
            </a:endParaRPr>
          </a:p>
        </p:txBody>
      </p:sp>
      <p:sp>
        <p:nvSpPr>
          <p:cNvPr id="132110" name="Rectangle 14"/>
          <p:cNvSpPr>
            <a:spLocks noGrp="1" noChangeArrowheads="1"/>
          </p:cNvSpPr>
          <p:nvPr>
            <p:ph type="sldNum" sz="quarter" idx="4"/>
          </p:nvPr>
        </p:nvSpPr>
        <p:spPr bwMode="auto">
          <a:xfrm>
            <a:off x="9042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400">
                <a:latin typeface="+mn-lt"/>
                <a:ea typeface="ＭＳ Ｐゴシック" pitchFamily="50" charset="-128"/>
              </a:defRPr>
            </a:lvl1pPr>
          </a:lstStyle>
          <a:p>
            <a:pPr>
              <a:defRPr/>
            </a:pPr>
            <a:fld id="{161C3726-C996-4586-B12A-165FCFCBCC8D}" type="slidenum">
              <a:rPr lang="en-US" altLang="ja-JP">
                <a:solidFill>
                  <a:srgbClr val="2E2E48"/>
                </a:solidFill>
              </a:rPr>
              <a:pPr>
                <a:defRPr/>
              </a:pPr>
              <a:t>‹#›</a:t>
            </a:fld>
            <a:endParaRPr lang="en-US" altLang="ja-JP">
              <a:solidFill>
                <a:srgbClr val="2E2E48"/>
              </a:solidFill>
            </a:endParaRPr>
          </a:p>
        </p:txBody>
      </p:sp>
    </p:spTree>
    <p:extLst>
      <p:ext uri="{BB962C8B-B14F-4D97-AF65-F5344CB8AC3E}">
        <p14:creationId xmlns:p14="http://schemas.microsoft.com/office/powerpoint/2010/main" val="639249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189"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377"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566"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754"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891" indent="-342891" algn="l" rtl="0" eaLnBrk="0" fontAlgn="base" hangingPunct="0">
        <a:spcBef>
          <a:spcPct val="20000"/>
        </a:spcBef>
        <a:spcAft>
          <a:spcPct val="0"/>
        </a:spcAft>
        <a:buClr>
          <a:schemeClr val="tx2"/>
        </a:buClr>
        <a:buSzPct val="60000"/>
        <a:buFont typeface="Wingdings" pitchFamily="2" charset="2"/>
        <a:buChar char="u"/>
        <a:defRPr kumimoji="1" sz="3200">
          <a:solidFill>
            <a:schemeClr val="tx1"/>
          </a:solidFill>
          <a:latin typeface="+mn-lt"/>
          <a:ea typeface="+mn-ea"/>
          <a:cs typeface="+mn-cs"/>
        </a:defRPr>
      </a:lvl1pPr>
      <a:lvl2pPr marL="742932" indent="-285744" algn="l" rtl="0" eaLnBrk="0" fontAlgn="base" hangingPunct="0">
        <a:spcBef>
          <a:spcPct val="20000"/>
        </a:spcBef>
        <a:spcAft>
          <a:spcPct val="0"/>
        </a:spcAft>
        <a:buClr>
          <a:schemeClr val="tx2"/>
        </a:buClr>
        <a:buSzPct val="60000"/>
        <a:buFont typeface="Wingdings" pitchFamily="2" charset="2"/>
        <a:buChar char="v"/>
        <a:defRPr kumimoji="1" sz="2800">
          <a:solidFill>
            <a:schemeClr val="tx1"/>
          </a:solidFill>
          <a:latin typeface="+mn-lt"/>
          <a:ea typeface="+mn-ea"/>
        </a:defRPr>
      </a:lvl2pPr>
      <a:lvl3pPr marL="1142971" indent="-228594" algn="l" rtl="0" eaLnBrk="0" fontAlgn="base" hangingPunct="0">
        <a:spcBef>
          <a:spcPct val="20000"/>
        </a:spcBef>
        <a:spcAft>
          <a:spcPct val="0"/>
        </a:spcAft>
        <a:buClr>
          <a:schemeClr val="tx2"/>
        </a:buClr>
        <a:buSzPct val="40000"/>
        <a:buFont typeface="Wingdings" pitchFamily="2" charset="2"/>
        <a:buChar char="u"/>
        <a:defRPr kumimoji="1" sz="2400">
          <a:solidFill>
            <a:schemeClr val="tx1"/>
          </a:solidFill>
          <a:latin typeface="+mn-lt"/>
          <a:ea typeface="+mn-ea"/>
        </a:defRPr>
      </a:lvl3pPr>
      <a:lvl4pPr marL="1600160" indent="-228594" algn="l" rtl="0" eaLnBrk="0" fontAlgn="base" hangingPunct="0">
        <a:spcBef>
          <a:spcPct val="20000"/>
        </a:spcBef>
        <a:spcAft>
          <a:spcPct val="0"/>
        </a:spcAft>
        <a:buClr>
          <a:schemeClr val="tx2"/>
        </a:buClr>
        <a:buSzPct val="50000"/>
        <a:buFont typeface="Wingdings" pitchFamily="2" charset="2"/>
        <a:buChar char="v"/>
        <a:defRPr kumimoji="1" sz="2000">
          <a:solidFill>
            <a:schemeClr val="tx1"/>
          </a:solidFill>
          <a:latin typeface="+mn-lt"/>
          <a:ea typeface="+mn-ea"/>
        </a:defRPr>
      </a:lvl4pPr>
      <a:lvl5pPr marL="2057349" indent="-228594" algn="l" rtl="0" eaLnBrk="0" fontAlgn="base" hangingPunct="0">
        <a:spcBef>
          <a:spcPct val="20000"/>
        </a:spcBef>
        <a:spcAft>
          <a:spcPct val="0"/>
        </a:spcAft>
        <a:buSzPct val="80000"/>
        <a:buChar char="•"/>
        <a:defRPr kumimoji="1" sz="2000">
          <a:solidFill>
            <a:schemeClr val="tx1"/>
          </a:solidFill>
          <a:latin typeface="+mn-lt"/>
          <a:ea typeface="+mn-ea"/>
        </a:defRPr>
      </a:lvl5pPr>
      <a:lvl6pPr marL="2514537" indent="-228594" algn="l" rtl="0" fontAlgn="base">
        <a:spcBef>
          <a:spcPct val="20000"/>
        </a:spcBef>
        <a:spcAft>
          <a:spcPct val="0"/>
        </a:spcAft>
        <a:buSzPct val="80000"/>
        <a:buChar char="•"/>
        <a:defRPr kumimoji="1" sz="2000">
          <a:solidFill>
            <a:schemeClr val="tx1"/>
          </a:solidFill>
          <a:latin typeface="+mn-lt"/>
          <a:ea typeface="+mn-ea"/>
        </a:defRPr>
      </a:lvl6pPr>
      <a:lvl7pPr marL="2971726" indent="-228594" algn="l" rtl="0" fontAlgn="base">
        <a:spcBef>
          <a:spcPct val="20000"/>
        </a:spcBef>
        <a:spcAft>
          <a:spcPct val="0"/>
        </a:spcAft>
        <a:buSzPct val="80000"/>
        <a:buChar char="•"/>
        <a:defRPr kumimoji="1" sz="2000">
          <a:solidFill>
            <a:schemeClr val="tx1"/>
          </a:solidFill>
          <a:latin typeface="+mn-lt"/>
          <a:ea typeface="+mn-ea"/>
        </a:defRPr>
      </a:lvl7pPr>
      <a:lvl8pPr marL="3428914" indent="-228594" algn="l" rtl="0" fontAlgn="base">
        <a:spcBef>
          <a:spcPct val="20000"/>
        </a:spcBef>
        <a:spcAft>
          <a:spcPct val="0"/>
        </a:spcAft>
        <a:buSzPct val="80000"/>
        <a:buChar char="•"/>
        <a:defRPr kumimoji="1" sz="2000">
          <a:solidFill>
            <a:schemeClr val="tx1"/>
          </a:solidFill>
          <a:latin typeface="+mn-lt"/>
          <a:ea typeface="+mn-ea"/>
        </a:defRPr>
      </a:lvl8pPr>
      <a:lvl9pPr marL="3886103" indent="-228594" algn="l" rtl="0" fontAlgn="base">
        <a:spcBef>
          <a:spcPct val="20000"/>
        </a:spcBef>
        <a:spcAft>
          <a:spcPct val="0"/>
        </a:spcAft>
        <a:buSzPct val="80000"/>
        <a:buChar char="•"/>
        <a:defRPr kumimoji="1" sz="2000">
          <a:solidFill>
            <a:schemeClr val="tx1"/>
          </a:solidFill>
          <a:latin typeface="+mn-lt"/>
          <a:ea typeface="+mn-ea"/>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E297D26-0D27-4911-AF5C-C2FCF0031C1E}" type="slidenum">
              <a:rPr lang="en-US" altLang="ja-JP" smtClean="0"/>
              <a:pPr>
                <a:defRPr/>
              </a:pPr>
              <a:t>‹#›</a:t>
            </a:fld>
            <a:endParaRPr lang="en-US" altLang="ja-JP"/>
          </a:p>
        </p:txBody>
      </p:sp>
    </p:spTree>
    <p:extLst>
      <p:ext uri="{BB962C8B-B14F-4D97-AF65-F5344CB8AC3E}">
        <p14:creationId xmlns:p14="http://schemas.microsoft.com/office/powerpoint/2010/main" val="339907628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9.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9.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9.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1631503" y="980730"/>
            <a:ext cx="9217024" cy="1944763"/>
          </a:xfrm>
        </p:spPr>
        <p:txBody>
          <a:bodyPr/>
          <a:lstStyle/>
          <a:p>
            <a:pPr eaLnBrk="1" hangingPunct="1"/>
            <a:r>
              <a:rPr lang="ja-JP" altLang="en-US" dirty="0">
                <a:latin typeface="BIZ UDPゴシック" panose="020B0400000000000000" pitchFamily="50" charset="-128"/>
                <a:ea typeface="BIZ UDPゴシック" panose="020B0400000000000000" pitchFamily="50" charset="-128"/>
              </a:rPr>
              <a:t>上級講座（個人）２</a:t>
            </a:r>
            <a:br>
              <a:rPr lang="ja-JP" altLang="en-US"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うつ・クライシスカウンセリング</a:t>
            </a:r>
            <a:br>
              <a:rPr lang="en-US" altLang="ja-JP"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支援戦略（</a:t>
            </a:r>
            <a:r>
              <a:rPr lang="en-US" altLang="ja-JP" dirty="0">
                <a:latin typeface="BIZ UDPゴシック" panose="020B0400000000000000" pitchFamily="50" charset="-128"/>
                <a:ea typeface="BIZ UDPゴシック" panose="020B0400000000000000" pitchFamily="50" charset="-128"/>
              </a:rPr>
              <a:t>2026</a:t>
            </a:r>
            <a:r>
              <a:rPr lang="ja-JP" altLang="en-US" dirty="0">
                <a:latin typeface="BIZ UDPゴシック" panose="020B0400000000000000" pitchFamily="50" charset="-128"/>
                <a:ea typeface="BIZ UDPゴシック" panose="020B0400000000000000" pitchFamily="50" charset="-128"/>
              </a:rPr>
              <a:t>年度用）</a:t>
            </a:r>
            <a:br>
              <a:rPr lang="en-US" altLang="ja-JP" dirty="0">
                <a:latin typeface="BIZ UDPゴシック" panose="020B0400000000000000" pitchFamily="50" charset="-128"/>
                <a:ea typeface="BIZ UDPゴシック" panose="020B0400000000000000" pitchFamily="50" charset="-128"/>
              </a:rPr>
            </a:br>
            <a:r>
              <a:rPr lang="ja-JP" altLang="en-US" b="1" dirty="0">
                <a:latin typeface="BIZ UDPゴシック" panose="020B0400000000000000" pitchFamily="50" charset="-128"/>
                <a:ea typeface="BIZ UDPゴシック" panose="020B0400000000000000" pitchFamily="50" charset="-128"/>
              </a:rPr>
              <a:t>実技指導者用</a:t>
            </a:r>
            <a:endParaRPr lang="ja-JP" altLang="en-US" dirty="0">
              <a:latin typeface="BIZ UDPゴシック" panose="020B0400000000000000" pitchFamily="50" charset="-128"/>
              <a:ea typeface="BIZ UDPゴシック" panose="020B0400000000000000" pitchFamily="50" charset="-128"/>
            </a:endParaRPr>
          </a:p>
        </p:txBody>
      </p:sp>
      <p:sp>
        <p:nvSpPr>
          <p:cNvPr id="117763" name="Rectangle 3"/>
          <p:cNvSpPr>
            <a:spLocks noChangeArrowheads="1"/>
          </p:cNvSpPr>
          <p:nvPr/>
        </p:nvSpPr>
        <p:spPr bwMode="auto">
          <a:xfrm>
            <a:off x="3992999" y="6313529"/>
            <a:ext cx="7772400" cy="323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lr>
                <a:schemeClr val="tx2"/>
              </a:buClr>
              <a:buSzPct val="60000"/>
              <a:buFont typeface="Wingdings" pitchFamily="2" charset="2"/>
              <a:buChar char="u"/>
              <a:defRPr kumimoji="1" sz="3200">
                <a:solidFill>
                  <a:schemeClr val="tx1"/>
                </a:solidFill>
                <a:latin typeface="Times New Roman" pitchFamily="18" charset="0"/>
                <a:ea typeface="ＭＳ Ｐゴシック" charset="-128"/>
              </a:defRPr>
            </a:lvl1pPr>
            <a:lvl2pPr marL="742950" indent="-285750" eaLnBrk="0" hangingPunct="0">
              <a:spcBef>
                <a:spcPct val="20000"/>
              </a:spcBef>
              <a:buClr>
                <a:schemeClr val="tx2"/>
              </a:buClr>
              <a:buSzPct val="60000"/>
              <a:buFont typeface="Wingdings" pitchFamily="2" charset="2"/>
              <a:buChar char="v"/>
              <a:defRPr kumimoji="1" sz="2800">
                <a:solidFill>
                  <a:schemeClr val="tx1"/>
                </a:solidFill>
                <a:latin typeface="Times New Roman" pitchFamily="18" charset="0"/>
                <a:ea typeface="ＭＳ Ｐゴシック" charset="-128"/>
              </a:defRPr>
            </a:lvl2pPr>
            <a:lvl3pPr marL="1143000" indent="-228600" eaLnBrk="0" hangingPunct="0">
              <a:spcBef>
                <a:spcPct val="20000"/>
              </a:spcBef>
              <a:buClr>
                <a:schemeClr val="tx2"/>
              </a:buClr>
              <a:buSzPct val="40000"/>
              <a:buFont typeface="Wingdings" pitchFamily="2" charset="2"/>
              <a:buChar char="u"/>
              <a:defRPr kumimoji="1" sz="2400">
                <a:solidFill>
                  <a:schemeClr val="tx1"/>
                </a:solidFill>
                <a:latin typeface="Times New Roman" pitchFamily="18" charset="0"/>
                <a:ea typeface="ＭＳ Ｐゴシック" charset="-128"/>
              </a:defRPr>
            </a:lvl3pPr>
            <a:lvl4pPr marL="1600200" indent="-228600" eaLnBrk="0" hangingPunct="0">
              <a:spcBef>
                <a:spcPct val="20000"/>
              </a:spcBef>
              <a:buClr>
                <a:schemeClr val="tx2"/>
              </a:buClr>
              <a:buSzPct val="50000"/>
              <a:buFont typeface="Wingdings" pitchFamily="2" charset="2"/>
              <a:buChar char="v"/>
              <a:defRPr kumimoji="1" sz="2000">
                <a:solidFill>
                  <a:schemeClr val="tx1"/>
                </a:solidFill>
                <a:latin typeface="Times New Roman" pitchFamily="18" charset="0"/>
                <a:ea typeface="ＭＳ Ｐゴシック" charset="-128"/>
              </a:defRPr>
            </a:lvl4pPr>
            <a:lvl5pPr marL="2057400" indent="-228600" eaLnBrk="0" hangingPunct="0">
              <a:spcBef>
                <a:spcPct val="20000"/>
              </a:spcBef>
              <a:buSzPct val="80000"/>
              <a:buChar char="•"/>
              <a:defRPr kumimoji="1" sz="2000">
                <a:solidFill>
                  <a:schemeClr val="tx1"/>
                </a:solidFill>
                <a:latin typeface="Times New Roman" pitchFamily="18" charset="0"/>
                <a:ea typeface="ＭＳ Ｐゴシック" charset="-128"/>
              </a:defRPr>
            </a:lvl5pPr>
            <a:lvl6pPr marL="25146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6pPr>
            <a:lvl7pPr marL="29718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7pPr>
            <a:lvl8pPr marL="34290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8pPr>
            <a:lvl9pPr marL="38862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9pPr>
          </a:lstStyle>
          <a:p>
            <a:pPr algn="r" eaLnBrk="1" fontAlgn="base" hangingPunct="1">
              <a:spcBef>
                <a:spcPct val="0"/>
              </a:spcBef>
              <a:spcAft>
                <a:spcPct val="0"/>
              </a:spcAft>
              <a:buClrTx/>
              <a:buSzTx/>
              <a:buNone/>
            </a:pPr>
            <a:r>
              <a:rPr lang="en-US" altLang="ja-JP" sz="2800" dirty="0">
                <a:solidFill>
                  <a:srgbClr val="1451AA"/>
                </a:solidFill>
                <a:latin typeface="BIZ UDPゴシック" panose="020B0400000000000000" pitchFamily="50" charset="-128"/>
                <a:ea typeface="BIZ UDPゴシック" panose="020B0400000000000000" pitchFamily="50" charset="-128"/>
              </a:rPr>
              <a:t>NPO</a:t>
            </a:r>
            <a:r>
              <a:rPr lang="ja-JP" altLang="en-US" sz="2800" dirty="0">
                <a:solidFill>
                  <a:srgbClr val="1451AA"/>
                </a:solidFill>
                <a:latin typeface="BIZ UDPゴシック" panose="020B0400000000000000" pitchFamily="50" charset="-128"/>
                <a:ea typeface="BIZ UDPゴシック" panose="020B0400000000000000" pitchFamily="50" charset="-128"/>
              </a:rPr>
              <a:t>メンタルレスキュー協会</a:t>
            </a:r>
          </a:p>
        </p:txBody>
      </p:sp>
      <p:sp>
        <p:nvSpPr>
          <p:cNvPr id="117764" name="テキスト ボックス 1"/>
          <p:cNvSpPr txBox="1">
            <a:spLocks noChangeArrowheads="1"/>
          </p:cNvSpPr>
          <p:nvPr/>
        </p:nvSpPr>
        <p:spPr bwMode="auto">
          <a:xfrm>
            <a:off x="2517059" y="3789044"/>
            <a:ext cx="736436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tx2"/>
              </a:buClr>
              <a:buSzPct val="60000"/>
              <a:buFont typeface="Wingdings" pitchFamily="2" charset="2"/>
              <a:buChar char="u"/>
              <a:defRPr kumimoji="1" sz="3200">
                <a:solidFill>
                  <a:schemeClr val="tx1"/>
                </a:solidFill>
                <a:latin typeface="Times New Roman" pitchFamily="18" charset="0"/>
                <a:ea typeface="ＭＳ Ｐゴシック" charset="-128"/>
              </a:defRPr>
            </a:lvl1pPr>
            <a:lvl2pPr marL="742950" indent="-285750" eaLnBrk="0" hangingPunct="0">
              <a:spcBef>
                <a:spcPct val="20000"/>
              </a:spcBef>
              <a:buClr>
                <a:schemeClr val="tx2"/>
              </a:buClr>
              <a:buSzPct val="60000"/>
              <a:buFont typeface="Wingdings" pitchFamily="2" charset="2"/>
              <a:buChar char="v"/>
              <a:defRPr kumimoji="1" sz="2800">
                <a:solidFill>
                  <a:schemeClr val="tx1"/>
                </a:solidFill>
                <a:latin typeface="Times New Roman" pitchFamily="18" charset="0"/>
                <a:ea typeface="ＭＳ Ｐゴシック" charset="-128"/>
              </a:defRPr>
            </a:lvl2pPr>
            <a:lvl3pPr marL="1143000" indent="-228600" eaLnBrk="0" hangingPunct="0">
              <a:spcBef>
                <a:spcPct val="20000"/>
              </a:spcBef>
              <a:buClr>
                <a:schemeClr val="tx2"/>
              </a:buClr>
              <a:buSzPct val="40000"/>
              <a:buFont typeface="Wingdings" pitchFamily="2" charset="2"/>
              <a:buChar char="u"/>
              <a:defRPr kumimoji="1" sz="2400">
                <a:solidFill>
                  <a:schemeClr val="tx1"/>
                </a:solidFill>
                <a:latin typeface="Times New Roman" pitchFamily="18" charset="0"/>
                <a:ea typeface="ＭＳ Ｐゴシック" charset="-128"/>
              </a:defRPr>
            </a:lvl3pPr>
            <a:lvl4pPr marL="1600200" indent="-228600" eaLnBrk="0" hangingPunct="0">
              <a:spcBef>
                <a:spcPct val="20000"/>
              </a:spcBef>
              <a:buClr>
                <a:schemeClr val="tx2"/>
              </a:buClr>
              <a:buSzPct val="50000"/>
              <a:buFont typeface="Wingdings" pitchFamily="2" charset="2"/>
              <a:buChar char="v"/>
              <a:defRPr kumimoji="1" sz="2000">
                <a:solidFill>
                  <a:schemeClr val="tx1"/>
                </a:solidFill>
                <a:latin typeface="Times New Roman" pitchFamily="18" charset="0"/>
                <a:ea typeface="ＭＳ Ｐゴシック" charset="-128"/>
              </a:defRPr>
            </a:lvl4pPr>
            <a:lvl5pPr marL="2057400" indent="-228600" eaLnBrk="0" hangingPunct="0">
              <a:spcBef>
                <a:spcPct val="20000"/>
              </a:spcBef>
              <a:buSzPct val="80000"/>
              <a:buChar char="•"/>
              <a:defRPr kumimoji="1" sz="2000">
                <a:solidFill>
                  <a:schemeClr val="tx1"/>
                </a:solidFill>
                <a:latin typeface="Times New Roman" pitchFamily="18" charset="0"/>
                <a:ea typeface="ＭＳ Ｐゴシック" charset="-128"/>
              </a:defRPr>
            </a:lvl5pPr>
            <a:lvl6pPr marL="25146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6pPr>
            <a:lvl7pPr marL="29718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7pPr>
            <a:lvl8pPr marL="34290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8pPr>
            <a:lvl9pPr marL="3886200" indent="-228600" eaLnBrk="0" fontAlgn="base" hangingPunct="0">
              <a:spcBef>
                <a:spcPct val="20000"/>
              </a:spcBef>
              <a:spcAft>
                <a:spcPct val="0"/>
              </a:spcAft>
              <a:buSzPct val="80000"/>
              <a:buChar char="•"/>
              <a:defRPr kumimoji="1" sz="2000">
                <a:solidFill>
                  <a:schemeClr val="tx1"/>
                </a:solidFill>
                <a:latin typeface="Times New Roman" pitchFamily="18" charset="0"/>
                <a:ea typeface="ＭＳ Ｐゴシック" charset="-128"/>
              </a:defRPr>
            </a:lvl9pPr>
          </a:lstStyle>
          <a:p>
            <a:pPr eaLnBrk="1" fontAlgn="base" hangingPunct="1">
              <a:spcBef>
                <a:spcPct val="0"/>
              </a:spcBef>
              <a:spcAft>
                <a:spcPct val="0"/>
              </a:spcAft>
              <a:buClrTx/>
              <a:buSzTx/>
              <a:buNone/>
            </a:pPr>
            <a:r>
              <a:rPr lang="ja-JP" altLang="en-US" sz="2800" dirty="0">
                <a:solidFill>
                  <a:srgbClr val="2E2E48"/>
                </a:solidFill>
                <a:latin typeface="BIZ UDPゴシック" panose="020B0400000000000000" pitchFamily="50" charset="-128"/>
                <a:ea typeface="BIZ UDPゴシック" panose="020B0400000000000000" pitchFamily="50" charset="-128"/>
              </a:rPr>
              <a:t>神</a:t>
            </a:r>
            <a:r>
              <a:rPr lang="ja-JP" altLang="en-US" sz="2800" dirty="0" err="1">
                <a:solidFill>
                  <a:srgbClr val="2E2E48"/>
                </a:solidFill>
                <a:latin typeface="BIZ UDPゴシック" panose="020B0400000000000000" pitchFamily="50" charset="-128"/>
                <a:ea typeface="BIZ UDPゴシック" panose="020B0400000000000000" pitchFamily="50" charset="-128"/>
              </a:rPr>
              <a:t>よ</a:t>
            </a:r>
            <a:r>
              <a:rPr lang="ja-JP" altLang="en-US" sz="2800" dirty="0">
                <a:solidFill>
                  <a:srgbClr val="2E2E48"/>
                </a:solidFill>
                <a:latin typeface="BIZ UDPゴシック" panose="020B0400000000000000" pitchFamily="50" charset="-128"/>
                <a:ea typeface="BIZ UDPゴシック" panose="020B0400000000000000" pitchFamily="50" charset="-128"/>
              </a:rPr>
              <a:t>私に</a:t>
            </a:r>
            <a:endParaRPr lang="en-US" altLang="ja-JP" sz="2800" dirty="0">
              <a:solidFill>
                <a:srgbClr val="2E2E48"/>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ClrTx/>
              <a:buSzTx/>
              <a:buNone/>
            </a:pPr>
            <a:r>
              <a:rPr lang="ja-JP" altLang="en-US" sz="2800" dirty="0">
                <a:solidFill>
                  <a:srgbClr val="2E2E48"/>
                </a:solidFill>
                <a:latin typeface="BIZ UDPゴシック" panose="020B0400000000000000" pitchFamily="50" charset="-128"/>
                <a:ea typeface="BIZ UDPゴシック" panose="020B0400000000000000" pitchFamily="50" charset="-128"/>
              </a:rPr>
              <a:t>変えられるものを変える勇気と</a:t>
            </a:r>
            <a:endParaRPr lang="en-US" altLang="ja-JP" sz="2800" dirty="0">
              <a:solidFill>
                <a:srgbClr val="2E2E48"/>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ClrTx/>
              <a:buSzTx/>
              <a:buNone/>
            </a:pPr>
            <a:r>
              <a:rPr lang="ja-JP" altLang="en-US" sz="2800" dirty="0">
                <a:solidFill>
                  <a:srgbClr val="2E2E48"/>
                </a:solidFill>
                <a:latin typeface="BIZ UDPゴシック" panose="020B0400000000000000" pitchFamily="50" charset="-128"/>
                <a:ea typeface="BIZ UDPゴシック" panose="020B0400000000000000" pitchFamily="50" charset="-128"/>
              </a:rPr>
              <a:t>変えられないものを受け入れる冷静さと</a:t>
            </a:r>
            <a:endParaRPr lang="en-US" altLang="ja-JP" sz="2800" dirty="0">
              <a:solidFill>
                <a:srgbClr val="2E2E48"/>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ClrTx/>
              <a:buSzTx/>
              <a:buNone/>
            </a:pPr>
            <a:r>
              <a:rPr lang="ja-JP" altLang="en-US" sz="2800" dirty="0">
                <a:solidFill>
                  <a:srgbClr val="2E2E48"/>
                </a:solidFill>
                <a:latin typeface="BIZ UDPゴシック" panose="020B0400000000000000" pitchFamily="50" charset="-128"/>
                <a:ea typeface="BIZ UDPゴシック" panose="020B0400000000000000" pitchFamily="50" charset="-128"/>
              </a:rPr>
              <a:t>その二つを見極める知恵を</a:t>
            </a:r>
            <a:endParaRPr lang="en-US" altLang="ja-JP" sz="2800" dirty="0">
              <a:solidFill>
                <a:srgbClr val="2E2E48"/>
              </a:solidFill>
              <a:latin typeface="BIZ UDPゴシック" panose="020B0400000000000000" pitchFamily="50" charset="-128"/>
              <a:ea typeface="BIZ UDPゴシック" panose="020B0400000000000000" pitchFamily="50" charset="-128"/>
            </a:endParaRPr>
          </a:p>
          <a:p>
            <a:pPr eaLnBrk="1" fontAlgn="base" hangingPunct="1">
              <a:spcBef>
                <a:spcPct val="0"/>
              </a:spcBef>
              <a:spcAft>
                <a:spcPct val="0"/>
              </a:spcAft>
              <a:buClrTx/>
              <a:buSzTx/>
              <a:buNone/>
            </a:pPr>
            <a:r>
              <a:rPr lang="ja-JP" altLang="en-US" sz="2800" dirty="0">
                <a:solidFill>
                  <a:srgbClr val="2E2E48"/>
                </a:solidFill>
                <a:latin typeface="BIZ UDPゴシック" panose="020B0400000000000000" pitchFamily="50" charset="-128"/>
                <a:ea typeface="BIZ UDPゴシック" panose="020B0400000000000000" pitchFamily="50" charset="-128"/>
              </a:rPr>
              <a:t>与えたまえ</a:t>
            </a:r>
          </a:p>
        </p:txBody>
      </p:sp>
    </p:spTree>
    <p:extLst>
      <p:ext uri="{BB962C8B-B14F-4D97-AF65-F5344CB8AC3E}">
        <p14:creationId xmlns:p14="http://schemas.microsoft.com/office/powerpoint/2010/main" val="2535308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AAA8C-0941-EFC5-687E-AA61626A8C5C}"/>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D666BEE-2000-C6ED-47CA-154EBA034021}"/>
              </a:ext>
            </a:extLst>
          </p:cNvPr>
          <p:cNvSpPr txBox="1"/>
          <p:nvPr/>
        </p:nvSpPr>
        <p:spPr>
          <a:xfrm>
            <a:off x="417513" y="112707"/>
            <a:ext cx="11515059" cy="663258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事前課題</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2025</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年度からはこちらに変更</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この講座では、受講者にクライエント役を実施していただきます。</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クライエント役の設定は以下の通りです。</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2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「少しうつっぽい人が、惨事に遭って、その</a:t>
            </a:r>
            <a:r>
              <a:rPr kumimoji="1" lang="en-US" altLang="ja-JP" sz="22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22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週間後に面接に来るケース。希死念慮が出ている」</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　惨事の細部（カウンセラー役が図を描きながら体験を聴けるような事件、事故のケースを、その映　</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像が浮かぶ程度まで）をイメージアップし、図を作成しておいてください。</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・距離や周囲の状況（人の数や見えた景色等）、臭い、音など、「痛いところ」を想定して作成。</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　このクライエント役にどのようなうつ・惨事特有の思考、感情、身体反応、行動（しがみつき）が現れているかについて、受講当日までに考察・準備してきてください。</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・惨事の前にうつがあると、惨事の反応が大きくなることや、惨事反応が長引くこと、セカンドショックに移行しやすいことなどを考慮（想像）して、症状の変化を想定する。</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　クライアントや事件を取り巻く周辺環境は努めて簡単に設定してください。例えば、登場人物は努めて少なく、会社等の組織は努めてわかりやすく、仕事などの特殊性は複雑な説明が要らないように。</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・相談内容以外の部分で確認しなければならない事項が多いと、相談に進まないため。</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なお、事例はご自身の経験した出来事ではなく、創作したものをご準備願います。ご自身の経験の場　</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　合、トレーニング用に大幅に変更していただく場合がありますので、あらかじめご了承ください。</a:t>
            </a:r>
          </a:p>
        </p:txBody>
      </p:sp>
    </p:spTree>
    <p:extLst>
      <p:ext uri="{BB962C8B-B14F-4D97-AF65-F5344CB8AC3E}">
        <p14:creationId xmlns:p14="http://schemas.microsoft.com/office/powerpoint/2010/main" val="1624582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1B83B4A-B929-FF38-EBEC-18C4A84B6B28}"/>
              </a:ext>
            </a:extLst>
          </p:cNvPr>
          <p:cNvSpPr txBox="1"/>
          <p:nvPr/>
        </p:nvSpPr>
        <p:spPr>
          <a:xfrm>
            <a:off x="450644" y="116204"/>
            <a:ext cx="11290712" cy="3046988"/>
          </a:xfrm>
          <a:prstGeom prst="rect">
            <a:avLst/>
          </a:prstGeom>
          <a:noFill/>
        </p:spPr>
        <p:txBody>
          <a:bodyPr wrap="square">
            <a:spAutoFit/>
          </a:bodyPr>
          <a:lstStyle/>
          <a:p>
            <a:r>
              <a:rPr lang="en-US" altLang="ja-JP" sz="2400"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シナリオ作り・指導の部分のアナウンス</a:t>
            </a:r>
            <a:r>
              <a:rPr lang="en-US" altLang="ja-JP" sz="2400"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＜主任指導者から全体に＞</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①皆さんが考えてきてくださったシナリオを、実習がしやすいように指導者より修正が入ります。②シナリオチェックをこれから実施しますが、午後からの実習ではご自身が作成してきたシナリオを使って</a:t>
            </a:r>
            <a:r>
              <a:rPr lang="en-US" altLang="ja-JP" sz="2400" dirty="0">
                <a:latin typeface="BIZ UDPゴシック" panose="020B0400000000000000" pitchFamily="50" charset="-128"/>
                <a:ea typeface="BIZ UDPゴシック" panose="020B0400000000000000" pitchFamily="50" charset="-128"/>
              </a:rPr>
              <a:t>CL</a:t>
            </a:r>
            <a:r>
              <a:rPr lang="ja-JP" altLang="en-US" sz="2400" dirty="0">
                <a:latin typeface="BIZ UDPゴシック" panose="020B0400000000000000" pitchFamily="50" charset="-128"/>
                <a:ea typeface="BIZ UDPゴシック" panose="020B0400000000000000" pitchFamily="50" charset="-128"/>
              </a:rPr>
              <a:t>役ができない方がいます。</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今回は、戦略的に考えるための実習ですので、</a:t>
            </a:r>
            <a:r>
              <a:rPr lang="en-US" altLang="ja-JP" sz="2400" dirty="0">
                <a:latin typeface="BIZ UDPゴシック" panose="020B0400000000000000" pitchFamily="50" charset="-128"/>
                <a:ea typeface="BIZ UDPゴシック" panose="020B0400000000000000" pitchFamily="50" charset="-128"/>
              </a:rPr>
              <a:t>CL</a:t>
            </a:r>
            <a:r>
              <a:rPr lang="ja-JP" altLang="en-US" sz="2400" dirty="0">
                <a:latin typeface="BIZ UDPゴシック" panose="020B0400000000000000" pitchFamily="50" charset="-128"/>
                <a:ea typeface="BIZ UDPゴシック" panose="020B0400000000000000" pitchFamily="50" charset="-128"/>
              </a:rPr>
              <a:t>役ができない方は、前半・後半両方、戦略確認シートを意識しながら体験・実践が直接できます。</a:t>
            </a:r>
            <a:endParaRPr lang="en-US" altLang="ja-JP" sz="2400" dirty="0">
              <a:latin typeface="BIZ UDPゴシック" panose="020B0400000000000000" pitchFamily="50" charset="-128"/>
              <a:ea typeface="BIZ UDPゴシック" panose="020B0400000000000000" pitchFamily="50" charset="-128"/>
            </a:endParaRPr>
          </a:p>
          <a:p>
            <a:endParaRPr lang="en-US" altLang="ja-JP" sz="2400" dirty="0">
              <a:latin typeface="BIZ UDPゴシック" panose="020B0400000000000000" pitchFamily="50" charset="-128"/>
              <a:ea typeface="BIZ UDPゴシック" panose="020B0400000000000000" pitchFamily="50" charset="-128"/>
            </a:endParaRPr>
          </a:p>
          <a:p>
            <a:endParaRPr lang="ja-JP" altLang="en-US" sz="2400" dirty="0">
              <a:latin typeface="BIZ UDPゴシック" panose="020B0400000000000000" pitchFamily="50" charset="-128"/>
              <a:ea typeface="BIZ UDPゴシック" panose="020B0400000000000000" pitchFamily="50" charset="-128"/>
            </a:endParaRPr>
          </a:p>
        </p:txBody>
      </p:sp>
      <p:sp>
        <p:nvSpPr>
          <p:cNvPr id="3" name="矢印: 右 2">
            <a:extLst>
              <a:ext uri="{FF2B5EF4-FFF2-40B4-BE49-F238E27FC236}">
                <a16:creationId xmlns:a16="http://schemas.microsoft.com/office/drawing/2014/main" id="{C414A86A-F325-0430-FAB5-BD963EC85D13}"/>
              </a:ext>
            </a:extLst>
          </p:cNvPr>
          <p:cNvSpPr/>
          <p:nvPr/>
        </p:nvSpPr>
        <p:spPr>
          <a:xfrm>
            <a:off x="1828644" y="3235005"/>
            <a:ext cx="2552705" cy="239612"/>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4" name="矢印: 右 3">
            <a:extLst>
              <a:ext uri="{FF2B5EF4-FFF2-40B4-BE49-F238E27FC236}">
                <a16:creationId xmlns:a16="http://schemas.microsoft.com/office/drawing/2014/main" id="{72EA107D-87A2-6F7C-DAE6-2933525CB302}"/>
              </a:ext>
            </a:extLst>
          </p:cNvPr>
          <p:cNvSpPr/>
          <p:nvPr/>
        </p:nvSpPr>
        <p:spPr>
          <a:xfrm>
            <a:off x="7199177" y="3213610"/>
            <a:ext cx="2500636" cy="2955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5" name="矢印: 右 4">
            <a:extLst>
              <a:ext uri="{FF2B5EF4-FFF2-40B4-BE49-F238E27FC236}">
                <a16:creationId xmlns:a16="http://schemas.microsoft.com/office/drawing/2014/main" id="{DD0CEF6A-841A-D50D-D62E-C16C527C5413}"/>
              </a:ext>
            </a:extLst>
          </p:cNvPr>
          <p:cNvSpPr/>
          <p:nvPr/>
        </p:nvSpPr>
        <p:spPr>
          <a:xfrm>
            <a:off x="1828644" y="5678282"/>
            <a:ext cx="2612079" cy="280433"/>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6" name="テキスト ボックス 88">
            <a:extLst>
              <a:ext uri="{FF2B5EF4-FFF2-40B4-BE49-F238E27FC236}">
                <a16:creationId xmlns:a16="http://schemas.microsoft.com/office/drawing/2014/main" id="{B1F479FA-5562-2941-3BE0-115A21D700DD}"/>
              </a:ext>
            </a:extLst>
          </p:cNvPr>
          <p:cNvSpPr txBox="1">
            <a:spLocks noChangeArrowheads="1"/>
          </p:cNvSpPr>
          <p:nvPr/>
        </p:nvSpPr>
        <p:spPr bwMode="auto">
          <a:xfrm>
            <a:off x="3252293" y="6436341"/>
            <a:ext cx="529549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このセッションは</a:t>
            </a:r>
            <a:r>
              <a:rPr lang="en-US" altLang="ja-JP" sz="1600" dirty="0">
                <a:solidFill>
                  <a:prstClr val="black"/>
                </a:solidFill>
                <a:latin typeface="BIZ UDPゴシック" panose="020B0400000000000000" pitchFamily="50" charset="-128"/>
                <a:ea typeface="BIZ UDPゴシック" panose="020B0400000000000000" pitchFamily="50" charset="-128"/>
              </a:rPr>
              <a:t>2</a:t>
            </a:r>
            <a:r>
              <a:rPr lang="ja-JP" altLang="en-US" sz="1600" dirty="0">
                <a:solidFill>
                  <a:prstClr val="black"/>
                </a:solidFill>
                <a:latin typeface="BIZ UDPゴシック" panose="020B0400000000000000" pitchFamily="50" charset="-128"/>
                <a:ea typeface="BIZ UDPゴシック" panose="020B0400000000000000" pitchFamily="50" charset="-128"/>
              </a:rPr>
              <a:t>人のＣＯ役に話す</a:t>
            </a:r>
          </a:p>
        </p:txBody>
      </p:sp>
      <p:sp>
        <p:nvSpPr>
          <p:cNvPr id="7" name="テキスト ボックス 88">
            <a:extLst>
              <a:ext uri="{FF2B5EF4-FFF2-40B4-BE49-F238E27FC236}">
                <a16:creationId xmlns:a16="http://schemas.microsoft.com/office/drawing/2014/main" id="{A514D5BF-871B-1507-65D0-7E9AD9B7CDA6}"/>
              </a:ext>
            </a:extLst>
          </p:cNvPr>
          <p:cNvSpPr txBox="1">
            <a:spLocks noChangeArrowheads="1"/>
          </p:cNvSpPr>
          <p:nvPr/>
        </p:nvSpPr>
        <p:spPr bwMode="auto">
          <a:xfrm>
            <a:off x="5748736" y="2639685"/>
            <a:ext cx="15039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カウンセリング</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引き継ぐ</a:t>
            </a:r>
          </a:p>
        </p:txBody>
      </p:sp>
      <p:sp>
        <p:nvSpPr>
          <p:cNvPr id="8" name="テキスト ボックス 88">
            <a:extLst>
              <a:ext uri="{FF2B5EF4-FFF2-40B4-BE49-F238E27FC236}">
                <a16:creationId xmlns:a16="http://schemas.microsoft.com/office/drawing/2014/main" id="{B13F1E77-1046-87E7-6554-E5B5ABB3F80D}"/>
              </a:ext>
            </a:extLst>
          </p:cNvPr>
          <p:cNvSpPr txBox="1">
            <a:spLocks noChangeArrowheads="1"/>
          </p:cNvSpPr>
          <p:nvPr/>
        </p:nvSpPr>
        <p:spPr bwMode="auto">
          <a:xfrm>
            <a:off x="8576580" y="3473611"/>
            <a:ext cx="234391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から引き継いで</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r>
              <a:rPr lang="ja-JP" altLang="en-US" sz="1600" dirty="0">
                <a:solidFill>
                  <a:prstClr val="black"/>
                </a:solidFill>
                <a:latin typeface="BIZ UDPゴシック" panose="020B0400000000000000" pitchFamily="50" charset="-128"/>
                <a:ea typeface="BIZ UDPゴシック" panose="020B0400000000000000" pitchFamily="50" charset="-128"/>
              </a:rPr>
              <a:t>分で終了させる</a:t>
            </a:r>
          </a:p>
        </p:txBody>
      </p:sp>
      <p:sp>
        <p:nvSpPr>
          <p:cNvPr id="9" name="テキスト ボックス 88">
            <a:extLst>
              <a:ext uri="{FF2B5EF4-FFF2-40B4-BE49-F238E27FC236}">
                <a16:creationId xmlns:a16="http://schemas.microsoft.com/office/drawing/2014/main" id="{1D63FA1A-D0BC-5A3B-8C0A-944257DCD3CF}"/>
              </a:ext>
            </a:extLst>
          </p:cNvPr>
          <p:cNvSpPr txBox="1">
            <a:spLocks noChangeArrowheads="1"/>
          </p:cNvSpPr>
          <p:nvPr/>
        </p:nvSpPr>
        <p:spPr bwMode="auto">
          <a:xfrm>
            <a:off x="912185" y="3622024"/>
            <a:ext cx="114927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CL</a:t>
            </a:r>
            <a:r>
              <a:rPr lang="ja-JP" altLang="en-US" sz="1600" dirty="0">
                <a:solidFill>
                  <a:prstClr val="black"/>
                </a:solidFill>
                <a:latin typeface="BIZ UDPゴシック" panose="020B0400000000000000" pitchFamily="50" charset="-128"/>
                <a:ea typeface="BIZ UDPゴシック" panose="020B0400000000000000" pitchFamily="50" charset="-128"/>
              </a:rPr>
              <a:t>役から</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r>
              <a:rPr lang="ja-JP" altLang="en-US" sz="1600" dirty="0">
                <a:solidFill>
                  <a:prstClr val="black"/>
                </a:solidFill>
                <a:latin typeface="BIZ UDPゴシック" panose="020B0400000000000000" pitchFamily="50" charset="-128"/>
                <a:ea typeface="BIZ UDPゴシック" panose="020B0400000000000000" pitchFamily="50" charset="-128"/>
              </a:rPr>
              <a:t>分間の概要を聞く</a:t>
            </a:r>
          </a:p>
        </p:txBody>
      </p:sp>
      <p:sp>
        <p:nvSpPr>
          <p:cNvPr id="10" name="矢印: 右 9">
            <a:extLst>
              <a:ext uri="{FF2B5EF4-FFF2-40B4-BE49-F238E27FC236}">
                <a16:creationId xmlns:a16="http://schemas.microsoft.com/office/drawing/2014/main" id="{937277F5-F2FF-1F09-85B4-607E70C858F2}"/>
              </a:ext>
            </a:extLst>
          </p:cNvPr>
          <p:cNvSpPr/>
          <p:nvPr/>
        </p:nvSpPr>
        <p:spPr>
          <a:xfrm>
            <a:off x="1179875" y="3266232"/>
            <a:ext cx="494904" cy="243145"/>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1" name="矢印: 右 10">
            <a:extLst>
              <a:ext uri="{FF2B5EF4-FFF2-40B4-BE49-F238E27FC236}">
                <a16:creationId xmlns:a16="http://schemas.microsoft.com/office/drawing/2014/main" id="{021ED4A2-9E45-2391-B539-69FC942732D0}"/>
              </a:ext>
            </a:extLst>
          </p:cNvPr>
          <p:cNvSpPr/>
          <p:nvPr/>
        </p:nvSpPr>
        <p:spPr>
          <a:xfrm>
            <a:off x="7313459" y="5625043"/>
            <a:ext cx="2386354" cy="297911"/>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pic>
        <p:nvPicPr>
          <p:cNvPr id="12" name="図 11">
            <a:extLst>
              <a:ext uri="{FF2B5EF4-FFF2-40B4-BE49-F238E27FC236}">
                <a16:creationId xmlns:a16="http://schemas.microsoft.com/office/drawing/2014/main" id="{8F54DFDC-5B68-6078-6CD4-BFBC206E6B2D}"/>
              </a:ext>
            </a:extLst>
          </p:cNvPr>
          <p:cNvPicPr>
            <a:picLocks noChangeAspect="1"/>
          </p:cNvPicPr>
          <p:nvPr/>
        </p:nvPicPr>
        <p:blipFill>
          <a:blip r:embed="rId3"/>
          <a:stretch>
            <a:fillRect/>
          </a:stretch>
        </p:blipFill>
        <p:spPr>
          <a:xfrm>
            <a:off x="2839606" y="5201817"/>
            <a:ext cx="479624" cy="944552"/>
          </a:xfrm>
          <a:prstGeom prst="rect">
            <a:avLst/>
          </a:prstGeom>
        </p:spPr>
      </p:pic>
      <p:sp>
        <p:nvSpPr>
          <p:cNvPr id="13" name="矢印: 右 12">
            <a:extLst>
              <a:ext uri="{FF2B5EF4-FFF2-40B4-BE49-F238E27FC236}">
                <a16:creationId xmlns:a16="http://schemas.microsoft.com/office/drawing/2014/main" id="{3535906D-CECD-2E51-70D4-7AB863D06DD5}"/>
              </a:ext>
            </a:extLst>
          </p:cNvPr>
          <p:cNvSpPr/>
          <p:nvPr/>
        </p:nvSpPr>
        <p:spPr>
          <a:xfrm>
            <a:off x="4440723" y="3222740"/>
            <a:ext cx="639822" cy="261960"/>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4" name="矢印: 右 13">
            <a:extLst>
              <a:ext uri="{FF2B5EF4-FFF2-40B4-BE49-F238E27FC236}">
                <a16:creationId xmlns:a16="http://schemas.microsoft.com/office/drawing/2014/main" id="{7FD61C59-4CD6-AB35-3773-E45DF0EB4F43}"/>
              </a:ext>
            </a:extLst>
          </p:cNvPr>
          <p:cNvSpPr/>
          <p:nvPr/>
        </p:nvSpPr>
        <p:spPr>
          <a:xfrm>
            <a:off x="5217231" y="3221450"/>
            <a:ext cx="1914247" cy="312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5" name="矢印: 右 14">
            <a:extLst>
              <a:ext uri="{FF2B5EF4-FFF2-40B4-BE49-F238E27FC236}">
                <a16:creationId xmlns:a16="http://schemas.microsoft.com/office/drawing/2014/main" id="{36160A8F-5DE3-0D37-C55A-99BA0AA3D6BD}"/>
              </a:ext>
            </a:extLst>
          </p:cNvPr>
          <p:cNvSpPr/>
          <p:nvPr/>
        </p:nvSpPr>
        <p:spPr>
          <a:xfrm>
            <a:off x="9757375" y="3203334"/>
            <a:ext cx="1832599" cy="2955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6" name="テキスト ボックス 88">
            <a:extLst>
              <a:ext uri="{FF2B5EF4-FFF2-40B4-BE49-F238E27FC236}">
                <a16:creationId xmlns:a16="http://schemas.microsoft.com/office/drawing/2014/main" id="{E678FF3C-BBF7-3916-9368-C221DBF7205B}"/>
              </a:ext>
            </a:extLst>
          </p:cNvPr>
          <p:cNvSpPr txBox="1">
            <a:spLocks noChangeArrowheads="1"/>
          </p:cNvSpPr>
          <p:nvPr/>
        </p:nvSpPr>
        <p:spPr bwMode="auto">
          <a:xfrm>
            <a:off x="3319230" y="5341255"/>
            <a:ext cx="15343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に話す</a:t>
            </a:r>
          </a:p>
        </p:txBody>
      </p:sp>
      <p:sp>
        <p:nvSpPr>
          <p:cNvPr id="17" name="テキスト ボックス 94">
            <a:extLst>
              <a:ext uri="{FF2B5EF4-FFF2-40B4-BE49-F238E27FC236}">
                <a16:creationId xmlns:a16="http://schemas.microsoft.com/office/drawing/2014/main" id="{51D14D73-0692-AEF1-10A5-7152C94101B3}"/>
              </a:ext>
            </a:extLst>
          </p:cNvPr>
          <p:cNvSpPr txBox="1">
            <a:spLocks noChangeArrowheads="1"/>
          </p:cNvSpPr>
          <p:nvPr/>
        </p:nvSpPr>
        <p:spPr bwMode="auto">
          <a:xfrm>
            <a:off x="8618396" y="5286489"/>
            <a:ext cx="15343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に話す</a:t>
            </a:r>
          </a:p>
        </p:txBody>
      </p:sp>
      <p:sp>
        <p:nvSpPr>
          <p:cNvPr id="18" name="テキスト ボックス 88">
            <a:extLst>
              <a:ext uri="{FF2B5EF4-FFF2-40B4-BE49-F238E27FC236}">
                <a16:creationId xmlns:a16="http://schemas.microsoft.com/office/drawing/2014/main" id="{F5732E9F-0397-C56E-8273-B590F96957B7}"/>
              </a:ext>
            </a:extLst>
          </p:cNvPr>
          <p:cNvSpPr txBox="1">
            <a:spLocks noChangeArrowheads="1"/>
          </p:cNvSpPr>
          <p:nvPr/>
        </p:nvSpPr>
        <p:spPr bwMode="auto">
          <a:xfrm>
            <a:off x="3264657" y="2671403"/>
            <a:ext cx="15039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r>
              <a:rPr lang="ja-JP" altLang="en-US" sz="1600" dirty="0">
                <a:solidFill>
                  <a:prstClr val="black"/>
                </a:solidFill>
                <a:latin typeface="BIZ UDPゴシック" panose="020B0400000000000000" pitchFamily="50" charset="-128"/>
                <a:ea typeface="BIZ UDPゴシック" panose="020B0400000000000000" pitchFamily="50" charset="-128"/>
              </a:rPr>
              <a:t>分の</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カウンセリング</a:t>
            </a:r>
          </a:p>
        </p:txBody>
      </p:sp>
      <p:pic>
        <p:nvPicPr>
          <p:cNvPr id="19" name="図 18">
            <a:extLst>
              <a:ext uri="{FF2B5EF4-FFF2-40B4-BE49-F238E27FC236}">
                <a16:creationId xmlns:a16="http://schemas.microsoft.com/office/drawing/2014/main" id="{FB77F6C6-70BC-F501-DB81-1208BD4C98AB}"/>
              </a:ext>
            </a:extLst>
          </p:cNvPr>
          <p:cNvPicPr>
            <a:picLocks noChangeAspect="1"/>
          </p:cNvPicPr>
          <p:nvPr/>
        </p:nvPicPr>
        <p:blipFill>
          <a:blip r:embed="rId4"/>
          <a:stretch>
            <a:fillRect/>
          </a:stretch>
        </p:blipFill>
        <p:spPr>
          <a:xfrm>
            <a:off x="8123276" y="2729872"/>
            <a:ext cx="434887" cy="1004785"/>
          </a:xfrm>
          <a:prstGeom prst="rect">
            <a:avLst/>
          </a:prstGeom>
        </p:spPr>
      </p:pic>
      <p:sp>
        <p:nvSpPr>
          <p:cNvPr id="20" name="テキスト ボックス 88">
            <a:extLst>
              <a:ext uri="{FF2B5EF4-FFF2-40B4-BE49-F238E27FC236}">
                <a16:creationId xmlns:a16="http://schemas.microsoft.com/office/drawing/2014/main" id="{CCCA80FC-2DF9-B315-94CC-7352183E8754}"/>
              </a:ext>
            </a:extLst>
          </p:cNvPr>
          <p:cNvSpPr txBox="1">
            <a:spLocks noChangeArrowheads="1"/>
          </p:cNvSpPr>
          <p:nvPr/>
        </p:nvSpPr>
        <p:spPr bwMode="auto">
          <a:xfrm>
            <a:off x="233972" y="5643825"/>
            <a:ext cx="676788" cy="338554"/>
          </a:xfrm>
          <a:prstGeom prst="rect">
            <a:avLst/>
          </a:prstGeom>
          <a:solidFill>
            <a:schemeClr val="accent6">
              <a:lumMod val="20000"/>
              <a:lumOff val="80000"/>
            </a:schemeClr>
          </a:solidFill>
          <a:ln>
            <a:noFill/>
          </a:ln>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a:t>
            </a:r>
            <a:r>
              <a:rPr lang="ja-JP" altLang="en-US" sz="1600" dirty="0">
                <a:solidFill>
                  <a:prstClr val="black"/>
                </a:solidFill>
                <a:latin typeface="BIZ UDPゴシック" panose="020B0400000000000000" pitchFamily="50" charset="-128"/>
                <a:ea typeface="BIZ UDPゴシック" panose="020B0400000000000000" pitchFamily="50" charset="-128"/>
              </a:rPr>
              <a:t>Ｌ役</a:t>
            </a:r>
          </a:p>
        </p:txBody>
      </p:sp>
      <p:sp>
        <p:nvSpPr>
          <p:cNvPr id="21" name="テキスト ボックス 88">
            <a:extLst>
              <a:ext uri="{FF2B5EF4-FFF2-40B4-BE49-F238E27FC236}">
                <a16:creationId xmlns:a16="http://schemas.microsoft.com/office/drawing/2014/main" id="{0EAFBE0D-B874-FBB8-1ADF-299640352348}"/>
              </a:ext>
            </a:extLst>
          </p:cNvPr>
          <p:cNvSpPr txBox="1">
            <a:spLocks noChangeArrowheads="1"/>
          </p:cNvSpPr>
          <p:nvPr/>
        </p:nvSpPr>
        <p:spPr bwMode="auto">
          <a:xfrm>
            <a:off x="197583" y="3221441"/>
            <a:ext cx="729687" cy="338554"/>
          </a:xfrm>
          <a:prstGeom prst="rect">
            <a:avLst/>
          </a:prstGeom>
          <a:solidFill>
            <a:schemeClr val="accent6">
              <a:lumMod val="20000"/>
              <a:lumOff val="80000"/>
            </a:schemeClr>
          </a:solidFill>
          <a:ln>
            <a:noFill/>
          </a:ln>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役</a:t>
            </a:r>
          </a:p>
        </p:txBody>
      </p:sp>
      <p:pic>
        <p:nvPicPr>
          <p:cNvPr id="23" name="図 22">
            <a:extLst>
              <a:ext uri="{FF2B5EF4-FFF2-40B4-BE49-F238E27FC236}">
                <a16:creationId xmlns:a16="http://schemas.microsoft.com/office/drawing/2014/main" id="{6A2B9708-8F7B-D16F-AEAA-E09A086E384E}"/>
              </a:ext>
            </a:extLst>
          </p:cNvPr>
          <p:cNvPicPr>
            <a:picLocks noChangeAspect="1"/>
          </p:cNvPicPr>
          <p:nvPr/>
        </p:nvPicPr>
        <p:blipFill>
          <a:blip r:embed="rId4"/>
          <a:stretch>
            <a:fillRect/>
          </a:stretch>
        </p:blipFill>
        <p:spPr>
          <a:xfrm>
            <a:off x="2744624" y="2727011"/>
            <a:ext cx="434887" cy="1004785"/>
          </a:xfrm>
          <a:prstGeom prst="rect">
            <a:avLst/>
          </a:prstGeom>
          <a:ln>
            <a:noFill/>
          </a:ln>
        </p:spPr>
      </p:pic>
      <p:sp>
        <p:nvSpPr>
          <p:cNvPr id="24" name="矢印: 右 23">
            <a:extLst>
              <a:ext uri="{FF2B5EF4-FFF2-40B4-BE49-F238E27FC236}">
                <a16:creationId xmlns:a16="http://schemas.microsoft.com/office/drawing/2014/main" id="{B7392B8D-738D-33E6-8513-700B52A1F775}"/>
              </a:ext>
            </a:extLst>
          </p:cNvPr>
          <p:cNvSpPr/>
          <p:nvPr/>
        </p:nvSpPr>
        <p:spPr>
          <a:xfrm>
            <a:off x="1201557" y="5679809"/>
            <a:ext cx="494904" cy="243145"/>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25" name="テキスト ボックス 88">
            <a:extLst>
              <a:ext uri="{FF2B5EF4-FFF2-40B4-BE49-F238E27FC236}">
                <a16:creationId xmlns:a16="http://schemas.microsoft.com/office/drawing/2014/main" id="{BB2B5D22-8517-7BF9-C9B8-F194CF8E4D9B}"/>
              </a:ext>
            </a:extLst>
          </p:cNvPr>
          <p:cNvSpPr txBox="1">
            <a:spLocks noChangeArrowheads="1"/>
          </p:cNvSpPr>
          <p:nvPr/>
        </p:nvSpPr>
        <p:spPr bwMode="auto">
          <a:xfrm>
            <a:off x="708398" y="5950022"/>
            <a:ext cx="14707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r>
              <a:rPr lang="ja-JP" altLang="en-US" sz="1600" dirty="0">
                <a:solidFill>
                  <a:prstClr val="black"/>
                </a:solidFill>
                <a:latin typeface="BIZ UDPゴシック" panose="020B0400000000000000" pitchFamily="50" charset="-128"/>
                <a:ea typeface="BIZ UDPゴシック" panose="020B0400000000000000" pitchFamily="50" charset="-128"/>
              </a:rPr>
              <a:t>分間の概要を話す</a:t>
            </a:r>
          </a:p>
        </p:txBody>
      </p:sp>
      <p:pic>
        <p:nvPicPr>
          <p:cNvPr id="26" name="図 25">
            <a:extLst>
              <a:ext uri="{FF2B5EF4-FFF2-40B4-BE49-F238E27FC236}">
                <a16:creationId xmlns:a16="http://schemas.microsoft.com/office/drawing/2014/main" id="{6E62FE79-5085-656D-B1D8-3BD8B236715A}"/>
              </a:ext>
            </a:extLst>
          </p:cNvPr>
          <p:cNvPicPr>
            <a:picLocks noChangeAspect="1"/>
          </p:cNvPicPr>
          <p:nvPr/>
        </p:nvPicPr>
        <p:blipFill>
          <a:blip r:embed="rId3"/>
          <a:stretch>
            <a:fillRect/>
          </a:stretch>
        </p:blipFill>
        <p:spPr>
          <a:xfrm>
            <a:off x="8157509" y="5189100"/>
            <a:ext cx="479624" cy="944552"/>
          </a:xfrm>
          <a:prstGeom prst="rect">
            <a:avLst/>
          </a:prstGeom>
        </p:spPr>
      </p:pic>
      <p:sp>
        <p:nvSpPr>
          <p:cNvPr id="27" name="テキスト ボックス 26">
            <a:extLst>
              <a:ext uri="{FF2B5EF4-FFF2-40B4-BE49-F238E27FC236}">
                <a16:creationId xmlns:a16="http://schemas.microsoft.com/office/drawing/2014/main" id="{C2D5F23B-AEE7-9B6F-7061-27754CD476DD}"/>
              </a:ext>
            </a:extLst>
          </p:cNvPr>
          <p:cNvSpPr txBox="1"/>
          <p:nvPr/>
        </p:nvSpPr>
        <p:spPr>
          <a:xfrm>
            <a:off x="5403670" y="2766211"/>
            <a:ext cx="400110" cy="970779"/>
          </a:xfrm>
          <a:prstGeom prst="rect">
            <a:avLst/>
          </a:prstGeom>
          <a:noFill/>
        </p:spPr>
        <p:txBody>
          <a:bodyPr vert="eaVert" wrap="none" rtlCol="0">
            <a:spAutoFit/>
          </a:bodyPr>
          <a:lstStyle/>
          <a:p>
            <a:pPr fontAlgn="base">
              <a:spcBef>
                <a:spcPct val="0"/>
              </a:spcBef>
              <a:spcAft>
                <a:spcPct val="0"/>
              </a:spcAft>
              <a:defRPr/>
            </a:pPr>
            <a:r>
              <a:rPr lang="ja-JP" altLang="en-US" sz="1400" b="1" dirty="0">
                <a:solidFill>
                  <a:prstClr val="black"/>
                </a:solidFill>
                <a:latin typeface="BIZ UDPゴシック" panose="020B0400000000000000" pitchFamily="50" charset="-128"/>
                <a:ea typeface="BIZ UDPゴシック" panose="020B0400000000000000" pitchFamily="50" charset="-128"/>
              </a:rPr>
              <a:t>バリア病①</a:t>
            </a:r>
          </a:p>
        </p:txBody>
      </p:sp>
      <p:sp>
        <p:nvSpPr>
          <p:cNvPr id="28" name="テキスト ボックス 27">
            <a:extLst>
              <a:ext uri="{FF2B5EF4-FFF2-40B4-BE49-F238E27FC236}">
                <a16:creationId xmlns:a16="http://schemas.microsoft.com/office/drawing/2014/main" id="{94294115-657E-3BC4-2BE7-C355AA91A3B9}"/>
              </a:ext>
            </a:extLst>
          </p:cNvPr>
          <p:cNvSpPr txBox="1"/>
          <p:nvPr/>
        </p:nvSpPr>
        <p:spPr>
          <a:xfrm>
            <a:off x="9821909" y="2766533"/>
            <a:ext cx="400110" cy="1004904"/>
          </a:xfrm>
          <a:prstGeom prst="rect">
            <a:avLst/>
          </a:prstGeom>
          <a:noFill/>
        </p:spPr>
        <p:txBody>
          <a:bodyPr vert="eaVert" wrap="square" rtlCol="0">
            <a:spAutoFit/>
          </a:bodyPr>
          <a:lstStyle/>
          <a:p>
            <a:pPr fontAlgn="base">
              <a:spcBef>
                <a:spcPct val="0"/>
              </a:spcBef>
              <a:spcAft>
                <a:spcPct val="0"/>
              </a:spcAft>
              <a:defRPr/>
            </a:pPr>
            <a:r>
              <a:rPr lang="ja-JP" altLang="en-US" sz="1400" b="1" dirty="0">
                <a:solidFill>
                  <a:prstClr val="black"/>
                </a:solidFill>
                <a:latin typeface="BIZ UDPゴシック" panose="020B0400000000000000" pitchFamily="50" charset="-128"/>
                <a:ea typeface="BIZ UDPゴシック" panose="020B0400000000000000" pitchFamily="50" charset="-128"/>
              </a:rPr>
              <a:t>バリア病②</a:t>
            </a:r>
          </a:p>
        </p:txBody>
      </p:sp>
      <p:sp>
        <p:nvSpPr>
          <p:cNvPr id="29" name="吹き出し: 角を丸めた四角形 28">
            <a:extLst>
              <a:ext uri="{FF2B5EF4-FFF2-40B4-BE49-F238E27FC236}">
                <a16:creationId xmlns:a16="http://schemas.microsoft.com/office/drawing/2014/main" id="{62BD1A7D-1937-9094-ECF9-DDA5B9E61581}"/>
              </a:ext>
            </a:extLst>
          </p:cNvPr>
          <p:cNvSpPr/>
          <p:nvPr/>
        </p:nvSpPr>
        <p:spPr>
          <a:xfrm>
            <a:off x="2086447" y="4117021"/>
            <a:ext cx="2612080" cy="805429"/>
          </a:xfrm>
          <a:prstGeom prst="wedgeRoundRectCallout">
            <a:avLst>
              <a:gd name="adj1" fmla="val -32622"/>
              <a:gd name="adj2" fmla="val -112346"/>
              <a:gd name="adj3" fmla="val 1666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031C9158-85E2-6917-8ACE-6DBFC6017BA3}"/>
              </a:ext>
            </a:extLst>
          </p:cNvPr>
          <p:cNvSpPr txBox="1"/>
          <p:nvPr/>
        </p:nvSpPr>
        <p:spPr>
          <a:xfrm>
            <a:off x="2201036" y="4191716"/>
            <a:ext cx="2593764" cy="646331"/>
          </a:xfrm>
          <a:prstGeom prst="rect">
            <a:avLst/>
          </a:prstGeom>
          <a:noFill/>
        </p:spPr>
        <p:txBody>
          <a:bodyPr wrap="square" rtlCol="0">
            <a:spAutoFit/>
          </a:bodyPr>
          <a:lstStyle/>
          <a:p>
            <a:r>
              <a:rPr kumimoji="1" lang="ja-JP" altLang="en-US" sz="1200" dirty="0">
                <a:solidFill>
                  <a:schemeClr val="bg1"/>
                </a:solidFill>
                <a:latin typeface="BIZ UDPゴシック" panose="020B0400000000000000" pitchFamily="50" charset="-128"/>
                <a:ea typeface="BIZ UDPゴシック" panose="020B0400000000000000" pitchFamily="50" charset="-128"/>
              </a:rPr>
              <a:t>後半</a:t>
            </a:r>
            <a:r>
              <a:rPr kumimoji="1" lang="en-US" altLang="ja-JP" sz="1200" dirty="0">
                <a:solidFill>
                  <a:schemeClr val="bg1"/>
                </a:solidFill>
                <a:latin typeface="BIZ UDPゴシック" panose="020B0400000000000000" pitchFamily="50" charset="-128"/>
                <a:ea typeface="BIZ UDPゴシック" panose="020B0400000000000000" pitchFamily="50" charset="-128"/>
              </a:rPr>
              <a:t>CO</a:t>
            </a:r>
            <a:r>
              <a:rPr kumimoji="1" lang="ja-JP" altLang="en-US" sz="1200" dirty="0">
                <a:solidFill>
                  <a:schemeClr val="bg1"/>
                </a:solidFill>
                <a:latin typeface="BIZ UDPゴシック" panose="020B0400000000000000" pitchFamily="50" charset="-128"/>
                <a:ea typeface="BIZ UDPゴシック" panose="020B0400000000000000" pitchFamily="50" charset="-128"/>
              </a:rPr>
              <a:t>は場面を十分に考えて</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a:p>
            <a:r>
              <a:rPr lang="ja-JP" altLang="en-US" sz="1200" dirty="0">
                <a:solidFill>
                  <a:schemeClr val="bg1"/>
                </a:solidFill>
                <a:latin typeface="BIZ UDPゴシック" panose="020B0400000000000000" pitchFamily="50" charset="-128"/>
                <a:ea typeface="BIZ UDPゴシック" panose="020B0400000000000000" pitchFamily="50" charset="-128"/>
              </a:rPr>
              <a:t>話を聞きながら戦略確認シートに</a:t>
            </a:r>
            <a:endParaRPr lang="en-US" altLang="ja-JP" sz="1200" dirty="0">
              <a:solidFill>
                <a:schemeClr val="bg1"/>
              </a:solidFill>
              <a:latin typeface="BIZ UDPゴシック" panose="020B0400000000000000" pitchFamily="50" charset="-128"/>
              <a:ea typeface="BIZ UDPゴシック" panose="020B0400000000000000" pitchFamily="50" charset="-128"/>
            </a:endParaRPr>
          </a:p>
          <a:p>
            <a:r>
              <a:rPr lang="ja-JP" altLang="en-US" sz="1200" dirty="0">
                <a:solidFill>
                  <a:schemeClr val="bg1"/>
                </a:solidFill>
                <a:latin typeface="BIZ UDPゴシック" panose="020B0400000000000000" pitchFamily="50" charset="-128"/>
                <a:ea typeface="BIZ UDPゴシック" panose="020B0400000000000000" pitchFamily="50" charset="-128"/>
              </a:rPr>
              <a:t>書き込む</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78E52665-5126-BA23-76E5-F43CCBB355A0}"/>
              </a:ext>
            </a:extLst>
          </p:cNvPr>
          <p:cNvSpPr txBox="1"/>
          <p:nvPr/>
        </p:nvSpPr>
        <p:spPr>
          <a:xfrm>
            <a:off x="5482861" y="4574746"/>
            <a:ext cx="721996" cy="276999"/>
          </a:xfrm>
          <a:prstGeom prst="rect">
            <a:avLst/>
          </a:prstGeom>
          <a:noFill/>
        </p:spPr>
        <p:txBody>
          <a:bodyPr wrap="square" rtlCol="0">
            <a:spAutoFit/>
          </a:bodyPr>
          <a:lstStyle/>
          <a:p>
            <a:r>
              <a:rPr kumimoji="1" lang="ja-JP" altLang="en-US" sz="1200" dirty="0">
                <a:solidFill>
                  <a:schemeClr val="bg1"/>
                </a:solidFill>
                <a:latin typeface="BIZ UDPゴシック" panose="020B0400000000000000" pitchFamily="50" charset="-128"/>
                <a:ea typeface="BIZ UDPゴシック" panose="020B0400000000000000" pitchFamily="50" charset="-128"/>
              </a:rPr>
              <a:t>発表</a:t>
            </a:r>
          </a:p>
        </p:txBody>
      </p:sp>
      <p:sp>
        <p:nvSpPr>
          <p:cNvPr id="33" name="吹き出し: 角を丸めた四角形 32">
            <a:extLst>
              <a:ext uri="{FF2B5EF4-FFF2-40B4-BE49-F238E27FC236}">
                <a16:creationId xmlns:a16="http://schemas.microsoft.com/office/drawing/2014/main" id="{AC87DD9F-C5D7-300A-AF6A-6C5CD3C98E24}"/>
              </a:ext>
            </a:extLst>
          </p:cNvPr>
          <p:cNvSpPr/>
          <p:nvPr/>
        </p:nvSpPr>
        <p:spPr>
          <a:xfrm>
            <a:off x="5048965" y="4060374"/>
            <a:ext cx="2797215" cy="970779"/>
          </a:xfrm>
          <a:prstGeom prst="wedgeRoundRectCallout">
            <a:avLst>
              <a:gd name="adj1" fmla="val -22204"/>
              <a:gd name="adj2" fmla="val -93015"/>
              <a:gd name="adj3" fmla="val 1666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D0FEDBBA-5868-8EC5-3AC6-5B083EE8B144}"/>
              </a:ext>
            </a:extLst>
          </p:cNvPr>
          <p:cNvSpPr txBox="1"/>
          <p:nvPr/>
        </p:nvSpPr>
        <p:spPr>
          <a:xfrm>
            <a:off x="5217231" y="4138869"/>
            <a:ext cx="2704480" cy="830997"/>
          </a:xfrm>
          <a:prstGeom prst="rect">
            <a:avLst/>
          </a:prstGeom>
          <a:noFill/>
        </p:spPr>
        <p:txBody>
          <a:bodyPr wrap="square" rtlCol="0">
            <a:spAutoFit/>
          </a:bodyPr>
          <a:lstStyle/>
          <a:p>
            <a:r>
              <a:rPr kumimoji="1" lang="ja-JP" altLang="en-US" sz="1200" dirty="0">
                <a:solidFill>
                  <a:schemeClr val="bg1"/>
                </a:solidFill>
                <a:latin typeface="BIZ UDPゴシック" panose="020B0400000000000000" pitchFamily="50" charset="-128"/>
                <a:ea typeface="BIZ UDPゴシック" panose="020B0400000000000000" pitchFamily="50" charset="-128"/>
              </a:rPr>
              <a:t>前半</a:t>
            </a:r>
            <a:r>
              <a:rPr kumimoji="1" lang="en-US" altLang="ja-JP" sz="1200" dirty="0">
                <a:solidFill>
                  <a:schemeClr val="bg1"/>
                </a:solidFill>
                <a:latin typeface="BIZ UDPゴシック" panose="020B0400000000000000" pitchFamily="50" charset="-128"/>
                <a:ea typeface="BIZ UDPゴシック" panose="020B0400000000000000" pitchFamily="50" charset="-128"/>
              </a:rPr>
              <a:t>CO</a:t>
            </a:r>
            <a:r>
              <a:rPr kumimoji="1" lang="ja-JP" altLang="en-US" sz="1200" dirty="0">
                <a:solidFill>
                  <a:schemeClr val="bg1"/>
                </a:solidFill>
                <a:latin typeface="BIZ UDPゴシック" panose="020B0400000000000000" pitchFamily="50" charset="-128"/>
                <a:ea typeface="BIZ UDPゴシック" panose="020B0400000000000000" pitchFamily="50" charset="-128"/>
              </a:rPr>
              <a:t>は、再度自分のロープレも思い出しながら、後半</a:t>
            </a:r>
            <a:r>
              <a:rPr kumimoji="1" lang="en-US" altLang="ja-JP" sz="1200" dirty="0">
                <a:solidFill>
                  <a:schemeClr val="bg1"/>
                </a:solidFill>
                <a:latin typeface="BIZ UDPゴシック" panose="020B0400000000000000" pitchFamily="50" charset="-128"/>
                <a:ea typeface="BIZ UDPゴシック" panose="020B0400000000000000" pitchFamily="50" charset="-128"/>
              </a:rPr>
              <a:t>CO</a:t>
            </a:r>
            <a:r>
              <a:rPr kumimoji="1" lang="ja-JP" altLang="en-US" sz="1200" dirty="0">
                <a:solidFill>
                  <a:schemeClr val="bg1"/>
                </a:solidFill>
                <a:latin typeface="BIZ UDPゴシック" panose="020B0400000000000000" pitchFamily="50" charset="-128"/>
                <a:ea typeface="BIZ UDPゴシック" panose="020B0400000000000000" pitchFamily="50" charset="-128"/>
              </a:rPr>
              <a:t>のバリア病の発表も聞きながら今の段階の</a:t>
            </a:r>
            <a:r>
              <a:rPr lang="ja-JP" altLang="en-US" sz="1200" dirty="0">
                <a:solidFill>
                  <a:schemeClr val="bg1"/>
                </a:solidFill>
                <a:latin typeface="BIZ UDPゴシック" panose="020B0400000000000000" pitchFamily="50" charset="-128"/>
                <a:ea typeface="BIZ UDPゴシック" panose="020B0400000000000000" pitchFamily="50" charset="-128"/>
              </a:rPr>
              <a:t>戦略確認シートに書き込む</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36" name="吹き出し: 角を丸めた四角形 35">
            <a:extLst>
              <a:ext uri="{FF2B5EF4-FFF2-40B4-BE49-F238E27FC236}">
                <a16:creationId xmlns:a16="http://schemas.microsoft.com/office/drawing/2014/main" id="{7C2DFC67-BF9A-3C05-957B-0BBEE8D37503}"/>
              </a:ext>
            </a:extLst>
          </p:cNvPr>
          <p:cNvSpPr/>
          <p:nvPr/>
        </p:nvSpPr>
        <p:spPr>
          <a:xfrm>
            <a:off x="8123276" y="4242017"/>
            <a:ext cx="2797215" cy="888834"/>
          </a:xfrm>
          <a:prstGeom prst="wedgeRoundRectCallout">
            <a:avLst>
              <a:gd name="adj1" fmla="val -35956"/>
              <a:gd name="adj2" fmla="val -97479"/>
              <a:gd name="adj3" fmla="val 1666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8D52895C-007D-3F46-1141-EE0A856EDDF3}"/>
              </a:ext>
            </a:extLst>
          </p:cNvPr>
          <p:cNvSpPr txBox="1"/>
          <p:nvPr/>
        </p:nvSpPr>
        <p:spPr>
          <a:xfrm>
            <a:off x="8157508" y="4382781"/>
            <a:ext cx="2657973" cy="646331"/>
          </a:xfrm>
          <a:prstGeom prst="rect">
            <a:avLst/>
          </a:prstGeom>
          <a:noFill/>
        </p:spPr>
        <p:txBody>
          <a:bodyPr wrap="square" rtlCol="0">
            <a:spAutoFit/>
          </a:bodyPr>
          <a:lstStyle/>
          <a:p>
            <a:r>
              <a:rPr kumimoji="1" lang="ja-JP" altLang="en-US" sz="1200" dirty="0">
                <a:solidFill>
                  <a:schemeClr val="bg1"/>
                </a:solidFill>
                <a:latin typeface="BIZ UDPゴシック" panose="020B0400000000000000" pitchFamily="50" charset="-128"/>
                <a:ea typeface="BIZ UDPゴシック" panose="020B0400000000000000" pitchFamily="50" charset="-128"/>
              </a:rPr>
              <a:t>前半</a:t>
            </a:r>
            <a:r>
              <a:rPr kumimoji="1" lang="en-US" altLang="ja-JP" sz="1200" dirty="0">
                <a:solidFill>
                  <a:schemeClr val="bg1"/>
                </a:solidFill>
                <a:latin typeface="BIZ UDPゴシック" panose="020B0400000000000000" pitchFamily="50" charset="-128"/>
                <a:ea typeface="BIZ UDPゴシック" panose="020B0400000000000000" pitchFamily="50" charset="-128"/>
              </a:rPr>
              <a:t>CO</a:t>
            </a:r>
            <a:r>
              <a:rPr kumimoji="1" lang="ja-JP" altLang="en-US" sz="1200" dirty="0">
                <a:solidFill>
                  <a:schemeClr val="bg1"/>
                </a:solidFill>
                <a:latin typeface="BIZ UDPゴシック" panose="020B0400000000000000" pitchFamily="50" charset="-128"/>
                <a:ea typeface="BIZ UDPゴシック" panose="020B0400000000000000" pitchFamily="50" charset="-128"/>
              </a:rPr>
              <a:t>は後半</a:t>
            </a:r>
            <a:r>
              <a:rPr kumimoji="1" lang="en-US" altLang="ja-JP" sz="1200" dirty="0">
                <a:solidFill>
                  <a:schemeClr val="bg1"/>
                </a:solidFill>
                <a:latin typeface="BIZ UDPゴシック" panose="020B0400000000000000" pitchFamily="50" charset="-128"/>
                <a:ea typeface="BIZ UDPゴシック" panose="020B0400000000000000" pitchFamily="50" charset="-128"/>
              </a:rPr>
              <a:t>CO</a:t>
            </a:r>
            <a:r>
              <a:rPr kumimoji="1" lang="ja-JP" altLang="en-US" sz="1200" dirty="0">
                <a:solidFill>
                  <a:schemeClr val="bg1"/>
                </a:solidFill>
                <a:latin typeface="BIZ UDPゴシック" panose="020B0400000000000000" pitchFamily="50" charset="-128"/>
                <a:ea typeface="BIZ UDPゴシック" panose="020B0400000000000000" pitchFamily="50" charset="-128"/>
              </a:rPr>
              <a:t>のロープレも聞きながら、どのように変化していっているか追記していく</a:t>
            </a:r>
          </a:p>
        </p:txBody>
      </p:sp>
      <p:grpSp>
        <p:nvGrpSpPr>
          <p:cNvPr id="40" name="グループ化 39">
            <a:extLst>
              <a:ext uri="{FF2B5EF4-FFF2-40B4-BE49-F238E27FC236}">
                <a16:creationId xmlns:a16="http://schemas.microsoft.com/office/drawing/2014/main" id="{036EE67E-BE04-9304-F38C-D88FA3F6A0C8}"/>
              </a:ext>
            </a:extLst>
          </p:cNvPr>
          <p:cNvGrpSpPr/>
          <p:nvPr/>
        </p:nvGrpSpPr>
        <p:grpSpPr>
          <a:xfrm>
            <a:off x="8252131" y="2966185"/>
            <a:ext cx="191326" cy="170455"/>
            <a:chOff x="10152789" y="2702420"/>
            <a:chExt cx="191326" cy="170455"/>
          </a:xfrm>
        </p:grpSpPr>
        <p:sp>
          <p:nvSpPr>
            <p:cNvPr id="38" name="二等辺三角形 37">
              <a:extLst>
                <a:ext uri="{FF2B5EF4-FFF2-40B4-BE49-F238E27FC236}">
                  <a16:creationId xmlns:a16="http://schemas.microsoft.com/office/drawing/2014/main" id="{FA0E00A7-2B87-DD14-730D-571ADBF71495}"/>
                </a:ext>
              </a:extLst>
            </p:cNvPr>
            <p:cNvSpPr/>
            <p:nvPr/>
          </p:nvSpPr>
          <p:spPr>
            <a:xfrm rot="16200000">
              <a:off x="10214619" y="2739923"/>
              <a:ext cx="167000" cy="91993"/>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60793AE9-5963-D911-006B-D5333AF9D6F9}"/>
                </a:ext>
              </a:extLst>
            </p:cNvPr>
            <p:cNvSpPr/>
            <p:nvPr/>
          </p:nvSpPr>
          <p:spPr>
            <a:xfrm rot="5400000" flipH="1">
              <a:off x="10115286" y="2743378"/>
              <a:ext cx="167000" cy="91993"/>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1" name="グループ化 40">
            <a:extLst>
              <a:ext uri="{FF2B5EF4-FFF2-40B4-BE49-F238E27FC236}">
                <a16:creationId xmlns:a16="http://schemas.microsoft.com/office/drawing/2014/main" id="{93EC2D97-1D40-328F-F218-017145B58BBA}"/>
              </a:ext>
            </a:extLst>
          </p:cNvPr>
          <p:cNvGrpSpPr/>
          <p:nvPr/>
        </p:nvGrpSpPr>
        <p:grpSpPr>
          <a:xfrm>
            <a:off x="2866117" y="2952988"/>
            <a:ext cx="191326" cy="170455"/>
            <a:chOff x="10152789" y="2702420"/>
            <a:chExt cx="191326" cy="170455"/>
          </a:xfrm>
          <a:solidFill>
            <a:srgbClr val="00B050"/>
          </a:solidFill>
        </p:grpSpPr>
        <p:sp>
          <p:nvSpPr>
            <p:cNvPr id="42" name="二等辺三角形 41">
              <a:extLst>
                <a:ext uri="{FF2B5EF4-FFF2-40B4-BE49-F238E27FC236}">
                  <a16:creationId xmlns:a16="http://schemas.microsoft.com/office/drawing/2014/main" id="{D190509A-66A7-313A-8334-CE73D2024BEF}"/>
                </a:ext>
              </a:extLst>
            </p:cNvPr>
            <p:cNvSpPr/>
            <p:nvPr/>
          </p:nvSpPr>
          <p:spPr>
            <a:xfrm rot="16200000">
              <a:off x="10214619" y="2739923"/>
              <a:ext cx="167000" cy="91993"/>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二等辺三角形 42">
              <a:extLst>
                <a:ext uri="{FF2B5EF4-FFF2-40B4-BE49-F238E27FC236}">
                  <a16:creationId xmlns:a16="http://schemas.microsoft.com/office/drawing/2014/main" id="{3CB7CA32-751E-EE6C-74DB-78FEABAE1745}"/>
                </a:ext>
              </a:extLst>
            </p:cNvPr>
            <p:cNvSpPr/>
            <p:nvPr/>
          </p:nvSpPr>
          <p:spPr>
            <a:xfrm rot="5400000" flipH="1">
              <a:off x="10115286" y="2743378"/>
              <a:ext cx="167000" cy="91993"/>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4" name="吹き出し: 角を丸めた四角形 43">
            <a:extLst>
              <a:ext uri="{FF2B5EF4-FFF2-40B4-BE49-F238E27FC236}">
                <a16:creationId xmlns:a16="http://schemas.microsoft.com/office/drawing/2014/main" id="{F72905F1-EC27-D0B6-2E63-2596C2343949}"/>
              </a:ext>
            </a:extLst>
          </p:cNvPr>
          <p:cNvSpPr/>
          <p:nvPr/>
        </p:nvSpPr>
        <p:spPr>
          <a:xfrm>
            <a:off x="9815299" y="5511854"/>
            <a:ext cx="2170088" cy="1205534"/>
          </a:xfrm>
          <a:prstGeom prst="wedgeRoundRectCallout">
            <a:avLst>
              <a:gd name="adj1" fmla="val -91391"/>
              <a:gd name="adj2" fmla="val 10412"/>
              <a:gd name="adj3" fmla="val 16667"/>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A67AF1E6-C5EA-AE0E-7749-6CD4B1D6A1FD}"/>
              </a:ext>
            </a:extLst>
          </p:cNvPr>
          <p:cNvSpPr txBox="1"/>
          <p:nvPr/>
        </p:nvSpPr>
        <p:spPr>
          <a:xfrm>
            <a:off x="9929888" y="5586549"/>
            <a:ext cx="2011130" cy="1015663"/>
          </a:xfrm>
          <a:prstGeom prst="rect">
            <a:avLst/>
          </a:prstGeom>
          <a:noFill/>
        </p:spPr>
        <p:txBody>
          <a:bodyPr wrap="square" rtlCol="0">
            <a:spAutoFit/>
          </a:bodyPr>
          <a:lstStyle/>
          <a:p>
            <a:r>
              <a:rPr kumimoji="1" lang="en-US" altLang="ja-JP" sz="1200" dirty="0">
                <a:solidFill>
                  <a:schemeClr val="bg1"/>
                </a:solidFill>
                <a:latin typeface="BIZ UDPゴシック" panose="020B0400000000000000" pitchFamily="50" charset="-128"/>
                <a:ea typeface="BIZ UDPゴシック" panose="020B0400000000000000" pitchFamily="50" charset="-128"/>
              </a:rPr>
              <a:t>CL</a:t>
            </a:r>
            <a:r>
              <a:rPr kumimoji="1" lang="ja-JP" altLang="en-US" sz="1200" dirty="0">
                <a:solidFill>
                  <a:schemeClr val="bg1"/>
                </a:solidFill>
                <a:latin typeface="BIZ UDPゴシック" panose="020B0400000000000000" pitchFamily="50" charset="-128"/>
                <a:ea typeface="BIZ UDPゴシック" panose="020B0400000000000000" pitchFamily="50" charset="-128"/>
              </a:rPr>
              <a:t>役は、自然体ではお話をするが</a:t>
            </a:r>
            <a:r>
              <a:rPr kumimoji="1" lang="en-US" altLang="ja-JP" sz="1200" dirty="0">
                <a:solidFill>
                  <a:schemeClr val="bg1"/>
                </a:solidFill>
                <a:latin typeface="BIZ UDPゴシック" panose="020B0400000000000000" pitchFamily="50" charset="-128"/>
                <a:ea typeface="BIZ UDPゴシック" panose="020B0400000000000000" pitchFamily="50" charset="-128"/>
              </a:rPr>
              <a:t>CO</a:t>
            </a:r>
            <a:r>
              <a:rPr kumimoji="1" lang="ja-JP" altLang="en-US" sz="1200" dirty="0">
                <a:solidFill>
                  <a:schemeClr val="bg1"/>
                </a:solidFill>
                <a:latin typeface="BIZ UDPゴシック" panose="020B0400000000000000" pitchFamily="50" charset="-128"/>
                <a:ea typeface="BIZ UDPゴシック" panose="020B0400000000000000" pitchFamily="50" charset="-128"/>
              </a:rPr>
              <a:t>の発言で自分がどう思うかより</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bg1"/>
                </a:solidFill>
                <a:latin typeface="BIZ UDPゴシック" panose="020B0400000000000000" pitchFamily="50" charset="-128"/>
                <a:ea typeface="BIZ UDPゴシック" panose="020B0400000000000000" pitchFamily="50" charset="-128"/>
              </a:rPr>
              <a:t>今回は、戦略確認シートを意識しながら話をしてみる</a:t>
            </a:r>
          </a:p>
        </p:txBody>
      </p:sp>
      <p:grpSp>
        <p:nvGrpSpPr>
          <p:cNvPr id="46" name="グループ化 45">
            <a:extLst>
              <a:ext uri="{FF2B5EF4-FFF2-40B4-BE49-F238E27FC236}">
                <a16:creationId xmlns:a16="http://schemas.microsoft.com/office/drawing/2014/main" id="{A431C298-E082-04BE-76A6-12BCAAEF8B3D}"/>
              </a:ext>
            </a:extLst>
          </p:cNvPr>
          <p:cNvGrpSpPr/>
          <p:nvPr/>
        </p:nvGrpSpPr>
        <p:grpSpPr>
          <a:xfrm>
            <a:off x="2993124" y="5479575"/>
            <a:ext cx="191326" cy="170455"/>
            <a:chOff x="10152789" y="2702420"/>
            <a:chExt cx="191326" cy="170455"/>
          </a:xfrm>
          <a:solidFill>
            <a:srgbClr val="FF00FF"/>
          </a:solidFill>
        </p:grpSpPr>
        <p:sp>
          <p:nvSpPr>
            <p:cNvPr id="47" name="二等辺三角形 46">
              <a:extLst>
                <a:ext uri="{FF2B5EF4-FFF2-40B4-BE49-F238E27FC236}">
                  <a16:creationId xmlns:a16="http://schemas.microsoft.com/office/drawing/2014/main" id="{FE2DF327-11E1-2219-B155-EFA2C88058F6}"/>
                </a:ext>
              </a:extLst>
            </p:cNvPr>
            <p:cNvSpPr/>
            <p:nvPr/>
          </p:nvSpPr>
          <p:spPr>
            <a:xfrm rot="16200000">
              <a:off x="10214619" y="2739923"/>
              <a:ext cx="167000" cy="91993"/>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二等辺三角形 47">
              <a:extLst>
                <a:ext uri="{FF2B5EF4-FFF2-40B4-BE49-F238E27FC236}">
                  <a16:creationId xmlns:a16="http://schemas.microsoft.com/office/drawing/2014/main" id="{BFF8FD13-3053-AE46-3E36-BFBC2044FBB9}"/>
                </a:ext>
              </a:extLst>
            </p:cNvPr>
            <p:cNvSpPr/>
            <p:nvPr/>
          </p:nvSpPr>
          <p:spPr>
            <a:xfrm rot="5400000" flipH="1">
              <a:off x="10115286" y="2743378"/>
              <a:ext cx="167000" cy="91993"/>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9" name="グループ化 48">
            <a:extLst>
              <a:ext uri="{FF2B5EF4-FFF2-40B4-BE49-F238E27FC236}">
                <a16:creationId xmlns:a16="http://schemas.microsoft.com/office/drawing/2014/main" id="{E4957E38-3EA8-2BCD-D60A-8B5078785773}"/>
              </a:ext>
            </a:extLst>
          </p:cNvPr>
          <p:cNvGrpSpPr/>
          <p:nvPr/>
        </p:nvGrpSpPr>
        <p:grpSpPr>
          <a:xfrm>
            <a:off x="8311584" y="5455766"/>
            <a:ext cx="191326" cy="170455"/>
            <a:chOff x="10152789" y="2702420"/>
            <a:chExt cx="191326" cy="170455"/>
          </a:xfrm>
          <a:solidFill>
            <a:srgbClr val="FF00FF"/>
          </a:solidFill>
        </p:grpSpPr>
        <p:sp>
          <p:nvSpPr>
            <p:cNvPr id="50" name="二等辺三角形 49">
              <a:extLst>
                <a:ext uri="{FF2B5EF4-FFF2-40B4-BE49-F238E27FC236}">
                  <a16:creationId xmlns:a16="http://schemas.microsoft.com/office/drawing/2014/main" id="{D8B51D53-AFCF-7262-CD8F-F5EBD8A97228}"/>
                </a:ext>
              </a:extLst>
            </p:cNvPr>
            <p:cNvSpPr/>
            <p:nvPr/>
          </p:nvSpPr>
          <p:spPr>
            <a:xfrm rot="16200000">
              <a:off x="10214619" y="2739923"/>
              <a:ext cx="167000" cy="91993"/>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二等辺三角形 50">
              <a:extLst>
                <a:ext uri="{FF2B5EF4-FFF2-40B4-BE49-F238E27FC236}">
                  <a16:creationId xmlns:a16="http://schemas.microsoft.com/office/drawing/2014/main" id="{D836835E-4DB9-2CF4-67D4-E23F38E72BF6}"/>
                </a:ext>
              </a:extLst>
            </p:cNvPr>
            <p:cNvSpPr/>
            <p:nvPr/>
          </p:nvSpPr>
          <p:spPr>
            <a:xfrm rot="5400000" flipH="1">
              <a:off x="10115286" y="2743378"/>
              <a:ext cx="167000" cy="91993"/>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88">
            <a:extLst>
              <a:ext uri="{FF2B5EF4-FFF2-40B4-BE49-F238E27FC236}">
                <a16:creationId xmlns:a16="http://schemas.microsoft.com/office/drawing/2014/main" id="{4711C732-9E6B-9FB0-5FA5-71AA4E90501C}"/>
              </a:ext>
            </a:extLst>
          </p:cNvPr>
          <p:cNvSpPr txBox="1">
            <a:spLocks noChangeArrowheads="1"/>
          </p:cNvSpPr>
          <p:nvPr/>
        </p:nvSpPr>
        <p:spPr bwMode="auto">
          <a:xfrm>
            <a:off x="60674" y="2480515"/>
            <a:ext cx="11492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2000" dirty="0">
                <a:solidFill>
                  <a:prstClr val="black"/>
                </a:solidFill>
                <a:latin typeface="BIZ UDPゴシック" panose="020B0400000000000000" pitchFamily="50" charset="-128"/>
                <a:ea typeface="BIZ UDPゴシック" panose="020B0400000000000000" pitchFamily="50" charset="-128"/>
              </a:rPr>
              <a:t>＜例＞</a:t>
            </a:r>
          </a:p>
        </p:txBody>
      </p:sp>
      <p:sp>
        <p:nvSpPr>
          <p:cNvPr id="22" name="テキスト ボックス 21">
            <a:extLst>
              <a:ext uri="{FF2B5EF4-FFF2-40B4-BE49-F238E27FC236}">
                <a16:creationId xmlns:a16="http://schemas.microsoft.com/office/drawing/2014/main" id="{7BB1F255-7BA0-0EDE-7892-8444CAB2E9C4}"/>
              </a:ext>
            </a:extLst>
          </p:cNvPr>
          <p:cNvSpPr txBox="1"/>
          <p:nvPr/>
        </p:nvSpPr>
        <p:spPr>
          <a:xfrm>
            <a:off x="4870398" y="5067755"/>
            <a:ext cx="2633469" cy="1384995"/>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ｶｳﾝｾﾘﾝｸﾞに影響されますが、なるべく左右しないようにと声をかける</a:t>
            </a:r>
            <a:endParaRPr kumimoji="1" lang="en-US" altLang="ja-JP" sz="16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（ここに</a:t>
            </a:r>
            <a:r>
              <a:rPr kumimoji="1" lang="en-US" altLang="ja-JP" sz="1200" dirty="0">
                <a:latin typeface="BIZ UDPゴシック" panose="020B0400000000000000" pitchFamily="50" charset="-128"/>
                <a:ea typeface="BIZ UDPゴシック" panose="020B0400000000000000" pitchFamily="50" charset="-128"/>
              </a:rPr>
              <a:t>CL</a:t>
            </a:r>
            <a:r>
              <a:rPr kumimoji="1" lang="ja-JP" altLang="en-US" sz="1200" dirty="0">
                <a:latin typeface="BIZ UDPゴシック" panose="020B0400000000000000" pitchFamily="50" charset="-128"/>
                <a:ea typeface="BIZ UDPゴシック" panose="020B0400000000000000" pitchFamily="50" charset="-128"/>
              </a:rPr>
              <a:t>役がいる理由：</a:t>
            </a:r>
            <a:r>
              <a:rPr lang="en-US" altLang="ja-JP" sz="1200" dirty="0">
                <a:latin typeface="BIZ UDPゴシック" panose="020B0400000000000000" pitchFamily="50" charset="-128"/>
                <a:ea typeface="BIZ UDPゴシック" panose="020B0400000000000000" pitchFamily="50" charset="-128"/>
              </a:rPr>
              <a:t>CL</a:t>
            </a:r>
            <a:r>
              <a:rPr lang="ja-JP" altLang="en-US" sz="1200" dirty="0">
                <a:latin typeface="BIZ UDPゴシック" panose="020B0400000000000000" pitchFamily="50" charset="-128"/>
                <a:ea typeface="BIZ UDPゴシック" panose="020B0400000000000000" pitchFamily="50" charset="-128"/>
              </a:rPr>
              <a:t>役がバリア病に対して</a:t>
            </a:r>
            <a:r>
              <a:rPr lang="en-US" altLang="ja-JP" sz="1200" dirty="0">
                <a:latin typeface="BIZ UDPゴシック" panose="020B0400000000000000" pitchFamily="50" charset="-128"/>
                <a:ea typeface="BIZ UDPゴシック" panose="020B0400000000000000" pitchFamily="50" charset="-128"/>
              </a:rPr>
              <a:t>FB</a:t>
            </a:r>
            <a:r>
              <a:rPr lang="ja-JP" altLang="en-US" sz="1200" dirty="0">
                <a:latin typeface="BIZ UDPゴシック" panose="020B0400000000000000" pitchFamily="50" charset="-128"/>
                <a:ea typeface="BIZ UDPゴシック" panose="020B0400000000000000" pitchFamily="50" charset="-128"/>
              </a:rPr>
              <a:t>をする内容を聴きたいため）</a:t>
            </a:r>
            <a:endParaRPr kumimoji="1" lang="ja-JP" altLang="en-US"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25220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1B83B4A-B929-FF38-EBEC-18C4A84B6B28}"/>
              </a:ext>
            </a:extLst>
          </p:cNvPr>
          <p:cNvSpPr txBox="1"/>
          <p:nvPr/>
        </p:nvSpPr>
        <p:spPr>
          <a:xfrm>
            <a:off x="319023" y="25360"/>
            <a:ext cx="11553953" cy="683264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事前課題</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＜指導者がシナリオチェックするとき＞</a:t>
            </a:r>
            <a:r>
              <a:rPr lang="en-US" altLang="ja-JP" sz="2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202</a:t>
            </a:r>
            <a:r>
              <a:rPr lang="ja-JP" altLang="en-US" sz="1400" dirty="0">
                <a:latin typeface="BIZ UDPゴシック" panose="020B0400000000000000" pitchFamily="50" charset="-128"/>
                <a:ea typeface="BIZ UDPゴシック" panose="020B0400000000000000" pitchFamily="50" charset="-128"/>
              </a:rPr>
              <a:t>４</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１０．１変更</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　惨事の細部について、・図が書ける内容かどうか　・図の中の痛いところ（距離や周囲の人の数や見えた景色等、臭い、音など）とそれを緩める情報があるかを確認する。</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1" lang="en-US" altLang="ja-JP"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このような事前の指示があっても、図が描けないケースやリハビリ期のケースをもって来る方もいる。シナリオチェック時間内に修正が無理な場合は指導者同士で情報を共有し、実習の際にカウンセラー役の無力感のケアを行う</a:t>
            </a:r>
            <a:endParaRPr kumimoji="1" lang="en-US" altLang="ja-JP"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　図がない惨事・リハビリ期を当日もってきたとしても、柔軟にそのシナリオを実習ができるように変更してください。図がかけるシナリオにしなくても大丈夫ですが、うつ状態と惨事反応の関係（うつっぽければ惨事反応が大きくなる</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長引くなど）は、意識させてください。</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1" lang="en-US" altLang="ja-JP"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「惨事の内容が大きく、うつが推定されにくい」「惨事が普通の出来事過ぎて、反応に無理がある」等は修正してください。</a:t>
            </a:r>
            <a:endParaRPr kumimoji="1" lang="en-US" altLang="ja-JP"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altLang="ja-JP" sz="8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　主訴を含め、概要</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分間の話す内容を、あらかじめ指導者と決めておく（時間内にできれば）</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1" lang="en-US" altLang="ja-JP"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週間前の惨事のこと」や「今の体調のこと」を相談しに来たのに、「</a:t>
            </a:r>
            <a:r>
              <a:rPr kumimoji="1" lang="en-US" altLang="ja-JP"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年前に昇進して･･･」などと、時系列で説明する人がいるため、</a:t>
            </a:r>
            <a:r>
              <a:rPr kumimoji="1" lang="en-US" altLang="ja-JP"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0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今回相談に来た主訴」に関係する部分から話すよう打ち合わせておいてください。</a:t>
            </a:r>
          </a:p>
        </p:txBody>
      </p:sp>
    </p:spTree>
    <p:extLst>
      <p:ext uri="{BB962C8B-B14F-4D97-AF65-F5344CB8AC3E}">
        <p14:creationId xmlns:p14="http://schemas.microsoft.com/office/powerpoint/2010/main" val="3756732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矢印: 右 120">
            <a:extLst>
              <a:ext uri="{FF2B5EF4-FFF2-40B4-BE49-F238E27FC236}">
                <a16:creationId xmlns:a16="http://schemas.microsoft.com/office/drawing/2014/main" id="{78D9FDDA-905B-4B97-B68C-659E60111E4A}"/>
              </a:ext>
            </a:extLst>
          </p:cNvPr>
          <p:cNvSpPr/>
          <p:nvPr/>
        </p:nvSpPr>
        <p:spPr>
          <a:xfrm>
            <a:off x="1801404" y="2932209"/>
            <a:ext cx="2552705" cy="239612"/>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cxnSp>
        <p:nvCxnSpPr>
          <p:cNvPr id="111" name="直線コネクタ 110"/>
          <p:cNvCxnSpPr>
            <a:cxnSpLocks/>
          </p:cNvCxnSpPr>
          <p:nvPr/>
        </p:nvCxnSpPr>
        <p:spPr>
          <a:xfrm>
            <a:off x="1075437" y="1759895"/>
            <a:ext cx="10487299" cy="54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26" name="テキスト ボックス 22"/>
          <p:cNvSpPr txBox="1">
            <a:spLocks noChangeArrowheads="1"/>
          </p:cNvSpPr>
          <p:nvPr/>
        </p:nvSpPr>
        <p:spPr bwMode="auto">
          <a:xfrm>
            <a:off x="1162066" y="1930405"/>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準備</a:t>
            </a:r>
          </a:p>
        </p:txBody>
      </p:sp>
      <p:sp>
        <p:nvSpPr>
          <p:cNvPr id="16427" name="テキスト ボックス 23"/>
          <p:cNvSpPr txBox="1">
            <a:spLocks noChangeArrowheads="1"/>
          </p:cNvSpPr>
          <p:nvPr/>
        </p:nvSpPr>
        <p:spPr bwMode="auto">
          <a:xfrm>
            <a:off x="1135490" y="1346729"/>
            <a:ext cx="64818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r>
              <a:rPr lang="ja-JP" altLang="en-US" sz="1600" dirty="0">
                <a:solidFill>
                  <a:prstClr val="black"/>
                </a:solidFill>
                <a:latin typeface="BIZ UDPゴシック" panose="020B0400000000000000" pitchFamily="50" charset="-128"/>
                <a:ea typeface="BIZ UDPゴシック" panose="020B0400000000000000" pitchFamily="50" charset="-128"/>
              </a:rPr>
              <a:t>分</a:t>
            </a:r>
          </a:p>
        </p:txBody>
      </p:sp>
      <p:sp>
        <p:nvSpPr>
          <p:cNvPr id="16428" name="テキスト ボックス 88"/>
          <p:cNvSpPr txBox="1">
            <a:spLocks noChangeArrowheads="1"/>
          </p:cNvSpPr>
          <p:nvPr/>
        </p:nvSpPr>
        <p:spPr bwMode="auto">
          <a:xfrm>
            <a:off x="2591523" y="1930405"/>
            <a:ext cx="9348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29" name="テキスト ボックス 89"/>
          <p:cNvSpPr txBox="1">
            <a:spLocks noChangeArrowheads="1"/>
          </p:cNvSpPr>
          <p:nvPr/>
        </p:nvSpPr>
        <p:spPr bwMode="auto">
          <a:xfrm>
            <a:off x="2933179" y="1346729"/>
            <a:ext cx="4956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1" name="テキスト ボックス 92"/>
          <p:cNvSpPr txBox="1">
            <a:spLocks noChangeArrowheads="1"/>
          </p:cNvSpPr>
          <p:nvPr/>
        </p:nvSpPr>
        <p:spPr bwMode="auto">
          <a:xfrm>
            <a:off x="4560231" y="1346729"/>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2" name="テキスト ボックス 94"/>
          <p:cNvSpPr txBox="1">
            <a:spLocks noChangeArrowheads="1"/>
          </p:cNvSpPr>
          <p:nvPr/>
        </p:nvSpPr>
        <p:spPr bwMode="auto">
          <a:xfrm>
            <a:off x="8063488" y="1930405"/>
            <a:ext cx="93487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3" name="テキスト ボックス 95"/>
          <p:cNvSpPr txBox="1">
            <a:spLocks noChangeArrowheads="1"/>
          </p:cNvSpPr>
          <p:nvPr/>
        </p:nvSpPr>
        <p:spPr bwMode="auto">
          <a:xfrm>
            <a:off x="8126197" y="1346729"/>
            <a:ext cx="4956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9" name="テキスト ボックス 102"/>
          <p:cNvSpPr txBox="1">
            <a:spLocks noChangeArrowheads="1"/>
          </p:cNvSpPr>
          <p:nvPr/>
        </p:nvSpPr>
        <p:spPr bwMode="auto">
          <a:xfrm>
            <a:off x="10718048" y="1346729"/>
            <a:ext cx="470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71" name="テキスト ボックス 91"/>
          <p:cNvSpPr txBox="1">
            <a:spLocks noChangeArrowheads="1"/>
          </p:cNvSpPr>
          <p:nvPr/>
        </p:nvSpPr>
        <p:spPr bwMode="auto">
          <a:xfrm>
            <a:off x="10508076" y="1930405"/>
            <a:ext cx="9573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振り返り</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a:t>
            </a:r>
            <a:r>
              <a:rPr lang="en-US" altLang="ja-JP" sz="1600" dirty="0">
                <a:solidFill>
                  <a:prstClr val="black"/>
                </a:solidFill>
                <a:latin typeface="BIZ UDPゴシック" panose="020B0400000000000000" pitchFamily="50" charset="-128"/>
                <a:ea typeface="BIZ UDPゴシック" panose="020B0400000000000000" pitchFamily="50" charset="-128"/>
              </a:rPr>
              <a:t>FB</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5377123" y="1930083"/>
            <a:ext cx="400110" cy="970779"/>
          </a:xfrm>
          <a:prstGeom prst="rect">
            <a:avLst/>
          </a:prstGeom>
          <a:noFill/>
        </p:spPr>
        <p:txBody>
          <a:bodyPr vert="eaVert" wrap="none" rtlCol="0">
            <a:spAutoFit/>
          </a:bodyPr>
          <a:lstStyle/>
          <a:p>
            <a:pPr fontAlgn="base">
              <a:spcBef>
                <a:spcPct val="0"/>
              </a:spcBef>
              <a:spcAft>
                <a:spcPct val="0"/>
              </a:spcAft>
              <a:defRPr/>
            </a:pPr>
            <a:r>
              <a:rPr lang="ja-JP" altLang="en-US" sz="1400" b="1" dirty="0">
                <a:solidFill>
                  <a:prstClr val="black"/>
                </a:solidFill>
                <a:latin typeface="BIZ UDPゴシック" panose="020B0400000000000000" pitchFamily="50" charset="-128"/>
                <a:ea typeface="BIZ UDPゴシック" panose="020B0400000000000000" pitchFamily="50" charset="-128"/>
              </a:rPr>
              <a:t>バリア病①</a:t>
            </a:r>
          </a:p>
        </p:txBody>
      </p:sp>
      <p:sp>
        <p:nvSpPr>
          <p:cNvPr id="82" name="テキスト ボックス 81"/>
          <p:cNvSpPr txBox="1"/>
          <p:nvPr/>
        </p:nvSpPr>
        <p:spPr>
          <a:xfrm>
            <a:off x="9795362" y="1930405"/>
            <a:ext cx="400110" cy="1004904"/>
          </a:xfrm>
          <a:prstGeom prst="rect">
            <a:avLst/>
          </a:prstGeom>
          <a:noFill/>
        </p:spPr>
        <p:txBody>
          <a:bodyPr vert="eaVert" wrap="square" rtlCol="0">
            <a:spAutoFit/>
          </a:bodyPr>
          <a:lstStyle/>
          <a:p>
            <a:pPr fontAlgn="base">
              <a:spcBef>
                <a:spcPct val="0"/>
              </a:spcBef>
              <a:spcAft>
                <a:spcPct val="0"/>
              </a:spcAft>
              <a:defRPr/>
            </a:pPr>
            <a:r>
              <a:rPr lang="ja-JP" altLang="en-US" sz="1400" b="1" dirty="0">
                <a:solidFill>
                  <a:prstClr val="black"/>
                </a:solidFill>
                <a:latin typeface="BIZ UDPゴシック" panose="020B0400000000000000" pitchFamily="50" charset="-128"/>
                <a:ea typeface="BIZ UDPゴシック" panose="020B0400000000000000" pitchFamily="50" charset="-128"/>
              </a:rPr>
              <a:t>バリア病②</a:t>
            </a:r>
          </a:p>
        </p:txBody>
      </p:sp>
      <p:sp>
        <p:nvSpPr>
          <p:cNvPr id="83" name="テキスト ボックス 92"/>
          <p:cNvSpPr txBox="1">
            <a:spLocks noChangeArrowheads="1"/>
          </p:cNvSpPr>
          <p:nvPr/>
        </p:nvSpPr>
        <p:spPr bwMode="auto">
          <a:xfrm>
            <a:off x="5267007" y="1346729"/>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84" name="テキスト ボックス 92"/>
          <p:cNvSpPr txBox="1">
            <a:spLocks noChangeArrowheads="1"/>
          </p:cNvSpPr>
          <p:nvPr/>
        </p:nvSpPr>
        <p:spPr bwMode="auto">
          <a:xfrm>
            <a:off x="9855994" y="1346729"/>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6027896" y="711718"/>
            <a:ext cx="700833" cy="338554"/>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rtlCol="0">
            <a:spAutoFit/>
          </a:bodyPr>
          <a:lstStyle/>
          <a:p>
            <a:pPr fontAlgn="base">
              <a:spcBef>
                <a:spcPct val="0"/>
              </a:spcBef>
              <a:spcAft>
                <a:spcPct val="0"/>
              </a:spcAft>
              <a:defRPr/>
            </a:pPr>
            <a:r>
              <a:rPr lang="en-US" altLang="ja-JP" sz="1600" b="1" dirty="0">
                <a:solidFill>
                  <a:prstClr val="black"/>
                </a:solidFill>
                <a:latin typeface="BIZ UDPゴシック" panose="020B0400000000000000" pitchFamily="50" charset="-128"/>
                <a:ea typeface="BIZ UDPゴシック" panose="020B0400000000000000" pitchFamily="50" charset="-128"/>
              </a:rPr>
              <a:t>80</a:t>
            </a:r>
            <a:r>
              <a:rPr lang="ja-JP" altLang="en-US" sz="1600" b="1" dirty="0">
                <a:solidFill>
                  <a:prstClr val="black"/>
                </a:solidFill>
                <a:latin typeface="BIZ UDPゴシック" panose="020B0400000000000000" pitchFamily="50" charset="-128"/>
                <a:ea typeface="BIZ UDPゴシック" panose="020B0400000000000000" pitchFamily="50" charset="-128"/>
              </a:rPr>
              <a:t>分</a:t>
            </a:r>
          </a:p>
        </p:txBody>
      </p:sp>
      <p:sp>
        <p:nvSpPr>
          <p:cNvPr id="11" name="右中かっこ 10"/>
          <p:cNvSpPr/>
          <p:nvPr/>
        </p:nvSpPr>
        <p:spPr>
          <a:xfrm rot="16200000">
            <a:off x="6139032" y="-4033449"/>
            <a:ext cx="360109" cy="10487299"/>
          </a:xfrm>
          <a:prstGeom prst="rightBrace">
            <a:avLst>
              <a:gd name="adj1" fmla="val 34789"/>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fontAlgn="base">
              <a:spcBef>
                <a:spcPct val="0"/>
              </a:spcBef>
              <a:spcAft>
                <a:spcPct val="0"/>
              </a:spcAft>
              <a:defRPr/>
            </a:pPr>
            <a:endParaRPr lang="ja-JP" altLang="en-US" sz="2800">
              <a:solidFill>
                <a:prstClr val="black"/>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08157FBB-10BC-4D74-B3DB-6C8B9578A61E}"/>
              </a:ext>
            </a:extLst>
          </p:cNvPr>
          <p:cNvSpPr txBox="1"/>
          <p:nvPr/>
        </p:nvSpPr>
        <p:spPr>
          <a:xfrm>
            <a:off x="8345270" y="128420"/>
            <a:ext cx="3361605" cy="307777"/>
          </a:xfrm>
          <a:prstGeom prst="rect">
            <a:avLst/>
          </a:prstGeom>
          <a:noFill/>
        </p:spPr>
        <p:txBody>
          <a:bodyPr wrap="square" rtlCol="0">
            <a:spAutoFit/>
          </a:bodyPr>
          <a:lstStyle/>
          <a:p>
            <a:pPr algn="r" fontAlgn="base">
              <a:spcBef>
                <a:spcPct val="0"/>
              </a:spcBef>
              <a:spcAft>
                <a:spcPct val="0"/>
              </a:spcAft>
              <a:defRPr/>
            </a:pPr>
            <a:r>
              <a:rPr lang="ja-JP" altLang="en-US" sz="1400" dirty="0">
                <a:solidFill>
                  <a:srgbClr val="000000"/>
                </a:solidFill>
                <a:latin typeface="ＭＳ Ｐゴシック"/>
                <a:ea typeface="ＭＳ Ｐゴシック"/>
              </a:rPr>
              <a:t>ハイブリッド講座</a:t>
            </a:r>
          </a:p>
        </p:txBody>
      </p:sp>
      <p:sp>
        <p:nvSpPr>
          <p:cNvPr id="88" name="Rectangle 15">
            <a:extLst>
              <a:ext uri="{FF2B5EF4-FFF2-40B4-BE49-F238E27FC236}">
                <a16:creationId xmlns:a16="http://schemas.microsoft.com/office/drawing/2014/main" id="{6153BF71-E38F-4EBC-9B89-A57DC76E3D15}"/>
              </a:ext>
            </a:extLst>
          </p:cNvPr>
          <p:cNvSpPr txBox="1">
            <a:spLocks noChangeArrowheads="1"/>
          </p:cNvSpPr>
          <p:nvPr/>
        </p:nvSpPr>
        <p:spPr bwMode="auto">
          <a:xfrm>
            <a:off x="1572461" y="57217"/>
            <a:ext cx="8382612" cy="735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a:lstStyle>
          <a:p>
            <a:pPr algn="l" eaLnBrk="1" hangingPunct="1"/>
            <a:r>
              <a:rPr lang="ja-JP" altLang="en-US" sz="4000" b="1" dirty="0"/>
              <a:t>午後の演習について</a:t>
            </a:r>
            <a:r>
              <a:rPr lang="ja-JP" altLang="en-US" sz="2400" b="1" dirty="0">
                <a:latin typeface="Arial" panose="020B0604020202020204" pitchFamily="34" charset="0"/>
                <a:cs typeface="Arial" panose="020B0604020202020204" pitchFamily="34" charset="0"/>
              </a:rPr>
              <a:t>（戦略的に進めるために）</a:t>
            </a:r>
          </a:p>
        </p:txBody>
      </p:sp>
      <p:cxnSp>
        <p:nvCxnSpPr>
          <p:cNvPr id="104" name="直線コネクタ 103">
            <a:extLst>
              <a:ext uri="{FF2B5EF4-FFF2-40B4-BE49-F238E27FC236}">
                <a16:creationId xmlns:a16="http://schemas.microsoft.com/office/drawing/2014/main" id="{EA55497C-7EB1-4108-BA26-E07B0CE4393F}"/>
              </a:ext>
            </a:extLst>
          </p:cNvPr>
          <p:cNvCxnSpPr>
            <a:cxnSpLocks/>
          </p:cNvCxnSpPr>
          <p:nvPr/>
        </p:nvCxnSpPr>
        <p:spPr>
          <a:xfrm>
            <a:off x="5877819" y="169198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3A859177-0F25-4C41-A12A-01A00A29A190}"/>
              </a:ext>
            </a:extLst>
          </p:cNvPr>
          <p:cNvCxnSpPr>
            <a:cxnSpLocks/>
          </p:cNvCxnSpPr>
          <p:nvPr/>
        </p:nvCxnSpPr>
        <p:spPr>
          <a:xfrm>
            <a:off x="1784654" y="1707440"/>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2" name="矢印: 右 111">
            <a:extLst>
              <a:ext uri="{FF2B5EF4-FFF2-40B4-BE49-F238E27FC236}">
                <a16:creationId xmlns:a16="http://schemas.microsoft.com/office/drawing/2014/main" id="{ECE265E1-1666-431B-B861-E32190A5C76A}"/>
              </a:ext>
            </a:extLst>
          </p:cNvPr>
          <p:cNvSpPr/>
          <p:nvPr/>
        </p:nvSpPr>
        <p:spPr>
          <a:xfrm>
            <a:off x="7171937" y="2910814"/>
            <a:ext cx="2500636" cy="2955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9" name="矢印: 右 18">
            <a:extLst>
              <a:ext uri="{FF2B5EF4-FFF2-40B4-BE49-F238E27FC236}">
                <a16:creationId xmlns:a16="http://schemas.microsoft.com/office/drawing/2014/main" id="{0B0DB58B-9451-4B40-ADF5-3FF866A24FF9}"/>
              </a:ext>
            </a:extLst>
          </p:cNvPr>
          <p:cNvSpPr/>
          <p:nvPr/>
        </p:nvSpPr>
        <p:spPr>
          <a:xfrm>
            <a:off x="1801404" y="4529460"/>
            <a:ext cx="2612079" cy="280433"/>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13" name="テキスト ボックス 88">
            <a:extLst>
              <a:ext uri="{FF2B5EF4-FFF2-40B4-BE49-F238E27FC236}">
                <a16:creationId xmlns:a16="http://schemas.microsoft.com/office/drawing/2014/main" id="{1D924DA1-34B7-40B1-BAEF-6544C32057A3}"/>
              </a:ext>
            </a:extLst>
          </p:cNvPr>
          <p:cNvSpPr txBox="1">
            <a:spLocks noChangeArrowheads="1"/>
          </p:cNvSpPr>
          <p:nvPr/>
        </p:nvSpPr>
        <p:spPr bwMode="auto">
          <a:xfrm>
            <a:off x="3139691" y="5455205"/>
            <a:ext cx="529549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このセッションは</a:t>
            </a:r>
            <a:r>
              <a:rPr lang="en-US" altLang="ja-JP" sz="1600" dirty="0">
                <a:solidFill>
                  <a:prstClr val="black"/>
                </a:solidFill>
                <a:latin typeface="BIZ UDPゴシック" panose="020B0400000000000000" pitchFamily="50" charset="-128"/>
                <a:ea typeface="BIZ UDPゴシック" panose="020B0400000000000000" pitchFamily="50" charset="-128"/>
              </a:rPr>
              <a:t>2</a:t>
            </a:r>
            <a:r>
              <a:rPr lang="ja-JP" altLang="en-US" sz="1600" dirty="0">
                <a:solidFill>
                  <a:prstClr val="black"/>
                </a:solidFill>
                <a:latin typeface="BIZ UDPゴシック" panose="020B0400000000000000" pitchFamily="50" charset="-128"/>
                <a:ea typeface="BIZ UDPゴシック" panose="020B0400000000000000" pitchFamily="50" charset="-128"/>
              </a:rPr>
              <a:t>人のＣＯ役に話す</a:t>
            </a:r>
          </a:p>
        </p:txBody>
      </p:sp>
      <p:sp>
        <p:nvSpPr>
          <p:cNvPr id="114" name="テキスト ボックス 88">
            <a:extLst>
              <a:ext uri="{FF2B5EF4-FFF2-40B4-BE49-F238E27FC236}">
                <a16:creationId xmlns:a16="http://schemas.microsoft.com/office/drawing/2014/main" id="{0D48D0A2-CE6C-4770-8329-336BE0514ED5}"/>
              </a:ext>
            </a:extLst>
          </p:cNvPr>
          <p:cNvSpPr txBox="1">
            <a:spLocks noChangeArrowheads="1"/>
          </p:cNvSpPr>
          <p:nvPr/>
        </p:nvSpPr>
        <p:spPr bwMode="auto">
          <a:xfrm>
            <a:off x="5092470" y="3511824"/>
            <a:ext cx="15039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カウンセリング</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引き継ぐ</a:t>
            </a:r>
          </a:p>
        </p:txBody>
      </p:sp>
      <p:sp>
        <p:nvSpPr>
          <p:cNvPr id="115" name="テキスト ボックス 88">
            <a:extLst>
              <a:ext uri="{FF2B5EF4-FFF2-40B4-BE49-F238E27FC236}">
                <a16:creationId xmlns:a16="http://schemas.microsoft.com/office/drawing/2014/main" id="{F198A7FE-6270-44AA-A4F7-8BBDC9C4B61E}"/>
              </a:ext>
            </a:extLst>
          </p:cNvPr>
          <p:cNvSpPr txBox="1">
            <a:spLocks noChangeArrowheads="1"/>
          </p:cNvSpPr>
          <p:nvPr/>
        </p:nvSpPr>
        <p:spPr bwMode="auto">
          <a:xfrm>
            <a:off x="7250299" y="3540757"/>
            <a:ext cx="234391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から引き継いで</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r>
              <a:rPr lang="ja-JP" altLang="en-US" sz="1600" dirty="0">
                <a:solidFill>
                  <a:prstClr val="black"/>
                </a:solidFill>
                <a:latin typeface="BIZ UDPゴシック" panose="020B0400000000000000" pitchFamily="50" charset="-128"/>
                <a:ea typeface="BIZ UDPゴシック" panose="020B0400000000000000" pitchFamily="50" charset="-128"/>
              </a:rPr>
              <a:t>分で終了させる</a:t>
            </a:r>
          </a:p>
        </p:txBody>
      </p:sp>
      <p:sp>
        <p:nvSpPr>
          <p:cNvPr id="117" name="テキスト ボックス 88">
            <a:extLst>
              <a:ext uri="{FF2B5EF4-FFF2-40B4-BE49-F238E27FC236}">
                <a16:creationId xmlns:a16="http://schemas.microsoft.com/office/drawing/2014/main" id="{34EE00C8-67D6-4232-B357-047ADBD99416}"/>
              </a:ext>
            </a:extLst>
          </p:cNvPr>
          <p:cNvSpPr txBox="1">
            <a:spLocks noChangeArrowheads="1"/>
          </p:cNvSpPr>
          <p:nvPr/>
        </p:nvSpPr>
        <p:spPr bwMode="auto">
          <a:xfrm>
            <a:off x="884945" y="3319228"/>
            <a:ext cx="114927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CL</a:t>
            </a:r>
            <a:r>
              <a:rPr lang="ja-JP" altLang="en-US" sz="1600" dirty="0">
                <a:solidFill>
                  <a:prstClr val="black"/>
                </a:solidFill>
                <a:latin typeface="BIZ UDPゴシック" panose="020B0400000000000000" pitchFamily="50" charset="-128"/>
                <a:ea typeface="BIZ UDPゴシック" panose="020B0400000000000000" pitchFamily="50" charset="-128"/>
              </a:rPr>
              <a:t>役から</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r>
              <a:rPr lang="ja-JP" altLang="en-US" sz="1600" dirty="0">
                <a:solidFill>
                  <a:prstClr val="black"/>
                </a:solidFill>
                <a:latin typeface="BIZ UDPゴシック" panose="020B0400000000000000" pitchFamily="50" charset="-128"/>
                <a:ea typeface="BIZ UDPゴシック" panose="020B0400000000000000" pitchFamily="50" charset="-128"/>
              </a:rPr>
              <a:t>分間の概要を聞く</a:t>
            </a:r>
          </a:p>
        </p:txBody>
      </p:sp>
      <p:sp>
        <p:nvSpPr>
          <p:cNvPr id="118" name="矢印: 右 117">
            <a:extLst>
              <a:ext uri="{FF2B5EF4-FFF2-40B4-BE49-F238E27FC236}">
                <a16:creationId xmlns:a16="http://schemas.microsoft.com/office/drawing/2014/main" id="{DE21B796-8ED7-4B79-9A9D-8CD3E000A9E9}"/>
              </a:ext>
            </a:extLst>
          </p:cNvPr>
          <p:cNvSpPr/>
          <p:nvPr/>
        </p:nvSpPr>
        <p:spPr>
          <a:xfrm>
            <a:off x="1152635" y="2963436"/>
            <a:ext cx="494904" cy="243145"/>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19" name="正方形/長方形 118">
            <a:extLst>
              <a:ext uri="{FF2B5EF4-FFF2-40B4-BE49-F238E27FC236}">
                <a16:creationId xmlns:a16="http://schemas.microsoft.com/office/drawing/2014/main" id="{1AE23DC7-D063-4742-AA70-58498C2FFE83}"/>
              </a:ext>
            </a:extLst>
          </p:cNvPr>
          <p:cNvSpPr/>
          <p:nvPr/>
        </p:nvSpPr>
        <p:spPr>
          <a:xfrm>
            <a:off x="1804829" y="1687113"/>
            <a:ext cx="2552705" cy="194826"/>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BIZ UDPゴシック" panose="020B0400000000000000" pitchFamily="50" charset="-128"/>
              <a:ea typeface="BIZ UDPゴシック" panose="020B0400000000000000" pitchFamily="50" charset="-128"/>
            </a:endParaRPr>
          </a:p>
        </p:txBody>
      </p:sp>
      <p:sp>
        <p:nvSpPr>
          <p:cNvPr id="123" name="矢印: 右 122">
            <a:extLst>
              <a:ext uri="{FF2B5EF4-FFF2-40B4-BE49-F238E27FC236}">
                <a16:creationId xmlns:a16="http://schemas.microsoft.com/office/drawing/2014/main" id="{1E1A8F1F-A4EF-40E3-BFC8-33B631CC727A}"/>
              </a:ext>
            </a:extLst>
          </p:cNvPr>
          <p:cNvSpPr/>
          <p:nvPr/>
        </p:nvSpPr>
        <p:spPr>
          <a:xfrm>
            <a:off x="7286219" y="4476221"/>
            <a:ext cx="2386354" cy="297911"/>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pic>
        <p:nvPicPr>
          <p:cNvPr id="18" name="図 17">
            <a:extLst>
              <a:ext uri="{FF2B5EF4-FFF2-40B4-BE49-F238E27FC236}">
                <a16:creationId xmlns:a16="http://schemas.microsoft.com/office/drawing/2014/main" id="{13D64D50-C57B-4808-BDCC-455BF8D87CFC}"/>
              </a:ext>
            </a:extLst>
          </p:cNvPr>
          <p:cNvPicPr>
            <a:picLocks noChangeAspect="1"/>
          </p:cNvPicPr>
          <p:nvPr/>
        </p:nvPicPr>
        <p:blipFill>
          <a:blip r:embed="rId3"/>
          <a:stretch>
            <a:fillRect/>
          </a:stretch>
        </p:blipFill>
        <p:spPr>
          <a:xfrm>
            <a:off x="2812366" y="4052995"/>
            <a:ext cx="479624" cy="944552"/>
          </a:xfrm>
          <a:prstGeom prst="rect">
            <a:avLst/>
          </a:prstGeom>
        </p:spPr>
      </p:pic>
      <p:sp>
        <p:nvSpPr>
          <p:cNvPr id="124" name="矢印: 右 123">
            <a:extLst>
              <a:ext uri="{FF2B5EF4-FFF2-40B4-BE49-F238E27FC236}">
                <a16:creationId xmlns:a16="http://schemas.microsoft.com/office/drawing/2014/main" id="{716BEF72-EFC0-4F1F-AA44-55546E58CE1A}"/>
              </a:ext>
            </a:extLst>
          </p:cNvPr>
          <p:cNvSpPr/>
          <p:nvPr/>
        </p:nvSpPr>
        <p:spPr>
          <a:xfrm>
            <a:off x="4413483" y="2919944"/>
            <a:ext cx="639822" cy="261960"/>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25" name="矢印: 右 124">
            <a:extLst>
              <a:ext uri="{FF2B5EF4-FFF2-40B4-BE49-F238E27FC236}">
                <a16:creationId xmlns:a16="http://schemas.microsoft.com/office/drawing/2014/main" id="{463289B5-0C54-49D6-8BF5-707BDCC7CB53}"/>
              </a:ext>
            </a:extLst>
          </p:cNvPr>
          <p:cNvSpPr/>
          <p:nvPr/>
        </p:nvSpPr>
        <p:spPr>
          <a:xfrm>
            <a:off x="5189991" y="2918654"/>
            <a:ext cx="1914247" cy="312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26" name="矢印: 右 125">
            <a:extLst>
              <a:ext uri="{FF2B5EF4-FFF2-40B4-BE49-F238E27FC236}">
                <a16:creationId xmlns:a16="http://schemas.microsoft.com/office/drawing/2014/main" id="{F9496F59-2F22-477A-8E2A-21EFE22084C2}"/>
              </a:ext>
            </a:extLst>
          </p:cNvPr>
          <p:cNvSpPr/>
          <p:nvPr/>
        </p:nvSpPr>
        <p:spPr>
          <a:xfrm>
            <a:off x="9730135" y="2900538"/>
            <a:ext cx="1832599" cy="2955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45" name="テキスト ボックス 88">
            <a:extLst>
              <a:ext uri="{FF2B5EF4-FFF2-40B4-BE49-F238E27FC236}">
                <a16:creationId xmlns:a16="http://schemas.microsoft.com/office/drawing/2014/main" id="{34FC76AF-CC82-4DF4-AD11-3D0EB7D661EC}"/>
              </a:ext>
            </a:extLst>
          </p:cNvPr>
          <p:cNvSpPr txBox="1">
            <a:spLocks noChangeArrowheads="1"/>
          </p:cNvSpPr>
          <p:nvPr/>
        </p:nvSpPr>
        <p:spPr bwMode="auto">
          <a:xfrm>
            <a:off x="3291990" y="4192433"/>
            <a:ext cx="15343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に話す</a:t>
            </a:r>
          </a:p>
        </p:txBody>
      </p:sp>
      <p:sp>
        <p:nvSpPr>
          <p:cNvPr id="46" name="テキスト ボックス 94">
            <a:extLst>
              <a:ext uri="{FF2B5EF4-FFF2-40B4-BE49-F238E27FC236}">
                <a16:creationId xmlns:a16="http://schemas.microsoft.com/office/drawing/2014/main" id="{FE656E13-83F3-4269-B56A-10DF4F82D376}"/>
              </a:ext>
            </a:extLst>
          </p:cNvPr>
          <p:cNvSpPr txBox="1">
            <a:spLocks noChangeArrowheads="1"/>
          </p:cNvSpPr>
          <p:nvPr/>
        </p:nvSpPr>
        <p:spPr bwMode="auto">
          <a:xfrm>
            <a:off x="8591156" y="4137667"/>
            <a:ext cx="15343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に話す</a:t>
            </a:r>
          </a:p>
        </p:txBody>
      </p:sp>
      <p:sp>
        <p:nvSpPr>
          <p:cNvPr id="47" name="テキスト ボックス 88">
            <a:extLst>
              <a:ext uri="{FF2B5EF4-FFF2-40B4-BE49-F238E27FC236}">
                <a16:creationId xmlns:a16="http://schemas.microsoft.com/office/drawing/2014/main" id="{219E19C3-6DF2-45DC-8996-A5CDE49DB20A}"/>
              </a:ext>
            </a:extLst>
          </p:cNvPr>
          <p:cNvSpPr txBox="1">
            <a:spLocks noChangeArrowheads="1"/>
          </p:cNvSpPr>
          <p:nvPr/>
        </p:nvSpPr>
        <p:spPr bwMode="auto">
          <a:xfrm>
            <a:off x="2429034" y="3491970"/>
            <a:ext cx="15039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r>
              <a:rPr lang="ja-JP" altLang="en-US" sz="1600" dirty="0">
                <a:solidFill>
                  <a:prstClr val="black"/>
                </a:solidFill>
                <a:latin typeface="BIZ UDPゴシック" panose="020B0400000000000000" pitchFamily="50" charset="-128"/>
                <a:ea typeface="BIZ UDPゴシック" panose="020B0400000000000000" pitchFamily="50" charset="-128"/>
              </a:rPr>
              <a:t>分の</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カウンセリング</a:t>
            </a:r>
          </a:p>
        </p:txBody>
      </p:sp>
      <p:pic>
        <p:nvPicPr>
          <p:cNvPr id="49" name="図 48">
            <a:extLst>
              <a:ext uri="{FF2B5EF4-FFF2-40B4-BE49-F238E27FC236}">
                <a16:creationId xmlns:a16="http://schemas.microsoft.com/office/drawing/2014/main" id="{03A93F18-15D0-43FA-8047-F79D0E5E10BA}"/>
              </a:ext>
            </a:extLst>
          </p:cNvPr>
          <p:cNvPicPr>
            <a:picLocks noChangeAspect="1"/>
          </p:cNvPicPr>
          <p:nvPr/>
        </p:nvPicPr>
        <p:blipFill>
          <a:blip r:embed="rId4"/>
          <a:stretch>
            <a:fillRect/>
          </a:stretch>
        </p:blipFill>
        <p:spPr>
          <a:xfrm>
            <a:off x="8096036" y="2427076"/>
            <a:ext cx="434887" cy="1004785"/>
          </a:xfrm>
          <a:prstGeom prst="rect">
            <a:avLst/>
          </a:prstGeom>
        </p:spPr>
      </p:pic>
      <p:sp>
        <p:nvSpPr>
          <p:cNvPr id="50" name="テキスト ボックス 88">
            <a:extLst>
              <a:ext uri="{FF2B5EF4-FFF2-40B4-BE49-F238E27FC236}">
                <a16:creationId xmlns:a16="http://schemas.microsoft.com/office/drawing/2014/main" id="{48B4CB4F-EE3A-4ECA-BBED-1553001EA08E}"/>
              </a:ext>
            </a:extLst>
          </p:cNvPr>
          <p:cNvSpPr txBox="1">
            <a:spLocks noChangeArrowheads="1"/>
          </p:cNvSpPr>
          <p:nvPr/>
        </p:nvSpPr>
        <p:spPr bwMode="auto">
          <a:xfrm>
            <a:off x="206732" y="4495003"/>
            <a:ext cx="676788" cy="338554"/>
          </a:xfrm>
          <a:prstGeom prst="rect">
            <a:avLst/>
          </a:prstGeom>
          <a:solidFill>
            <a:schemeClr val="accent6">
              <a:lumMod val="20000"/>
              <a:lumOff val="80000"/>
            </a:schemeClr>
          </a:solidFill>
          <a:ln>
            <a:noFill/>
          </a:ln>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a:t>
            </a:r>
            <a:r>
              <a:rPr lang="ja-JP" altLang="en-US" sz="1600" dirty="0">
                <a:solidFill>
                  <a:prstClr val="black"/>
                </a:solidFill>
                <a:latin typeface="BIZ UDPゴシック" panose="020B0400000000000000" pitchFamily="50" charset="-128"/>
                <a:ea typeface="BIZ UDPゴシック" panose="020B0400000000000000" pitchFamily="50" charset="-128"/>
              </a:rPr>
              <a:t>Ｌ役</a:t>
            </a:r>
          </a:p>
        </p:txBody>
      </p:sp>
      <p:sp>
        <p:nvSpPr>
          <p:cNvPr id="51" name="テキスト ボックス 88">
            <a:extLst>
              <a:ext uri="{FF2B5EF4-FFF2-40B4-BE49-F238E27FC236}">
                <a16:creationId xmlns:a16="http://schemas.microsoft.com/office/drawing/2014/main" id="{DAF17B1F-D871-4874-B640-3296ED1FF1D1}"/>
              </a:ext>
            </a:extLst>
          </p:cNvPr>
          <p:cNvSpPr txBox="1">
            <a:spLocks noChangeArrowheads="1"/>
          </p:cNvSpPr>
          <p:nvPr/>
        </p:nvSpPr>
        <p:spPr bwMode="auto">
          <a:xfrm>
            <a:off x="170343" y="2918645"/>
            <a:ext cx="729687" cy="338554"/>
          </a:xfrm>
          <a:prstGeom prst="rect">
            <a:avLst/>
          </a:prstGeom>
          <a:solidFill>
            <a:schemeClr val="accent6">
              <a:lumMod val="20000"/>
              <a:lumOff val="80000"/>
            </a:schemeClr>
          </a:solidFill>
          <a:ln>
            <a:noFill/>
          </a:ln>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役</a:t>
            </a:r>
          </a:p>
        </p:txBody>
      </p:sp>
      <p:sp>
        <p:nvSpPr>
          <p:cNvPr id="53" name="テキスト ボックス 91">
            <a:extLst>
              <a:ext uri="{FF2B5EF4-FFF2-40B4-BE49-F238E27FC236}">
                <a16:creationId xmlns:a16="http://schemas.microsoft.com/office/drawing/2014/main" id="{D7F18394-920B-417C-8BF5-83C162A955E3}"/>
              </a:ext>
            </a:extLst>
          </p:cNvPr>
          <p:cNvSpPr txBox="1">
            <a:spLocks noChangeArrowheads="1"/>
          </p:cNvSpPr>
          <p:nvPr/>
        </p:nvSpPr>
        <p:spPr bwMode="auto">
          <a:xfrm>
            <a:off x="4183976" y="1930405"/>
            <a:ext cx="114005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の</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振り返り</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a:t>
            </a:r>
            <a:r>
              <a:rPr lang="en-US" altLang="ja-JP" sz="1600" dirty="0">
                <a:solidFill>
                  <a:prstClr val="black"/>
                </a:solidFill>
                <a:latin typeface="BIZ UDPゴシック" panose="020B0400000000000000" pitchFamily="50" charset="-128"/>
                <a:ea typeface="BIZ UDPゴシック" panose="020B0400000000000000" pitchFamily="50" charset="-128"/>
              </a:rPr>
              <a:t>FB</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05560DD0-634E-4A27-9CC1-F443BB1D8604}"/>
              </a:ext>
            </a:extLst>
          </p:cNvPr>
          <p:cNvSpPr txBox="1"/>
          <p:nvPr/>
        </p:nvSpPr>
        <p:spPr>
          <a:xfrm>
            <a:off x="400862" y="5902187"/>
            <a:ext cx="11492503" cy="369332"/>
          </a:xfrm>
          <a:prstGeom prst="rect">
            <a:avLst/>
          </a:prstGeom>
          <a:solidFill>
            <a:schemeClr val="accent3">
              <a:lumMod val="20000"/>
              <a:lumOff val="80000"/>
            </a:schemeClr>
          </a:solid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バリア病①：前半の</a:t>
            </a:r>
            <a:r>
              <a:rPr lang="en-US" altLang="ja-JP" dirty="0">
                <a:latin typeface="BIZ UDPゴシック" panose="020B0400000000000000" pitchFamily="50" charset="-128"/>
                <a:ea typeface="BIZ UDPゴシック" panose="020B0400000000000000" pitchFamily="50" charset="-128"/>
              </a:rPr>
              <a:t>CO</a:t>
            </a:r>
            <a:r>
              <a:rPr lang="ja-JP" altLang="en-US" dirty="0">
                <a:latin typeface="BIZ UDPゴシック" panose="020B0400000000000000" pitchFamily="50" charset="-128"/>
                <a:ea typeface="BIZ UDPゴシック" panose="020B0400000000000000" pitchFamily="50" charset="-128"/>
              </a:rPr>
              <a:t>のカウンセリングを聴いていて後半</a:t>
            </a:r>
            <a:r>
              <a:rPr lang="en-US" altLang="ja-JP" dirty="0">
                <a:latin typeface="BIZ UDPゴシック" panose="020B0400000000000000" pitchFamily="50" charset="-128"/>
                <a:ea typeface="BIZ UDPゴシック" panose="020B0400000000000000" pitchFamily="50" charset="-128"/>
              </a:rPr>
              <a:t>CO</a:t>
            </a:r>
            <a:r>
              <a:rPr lang="ja-JP" altLang="en-US" dirty="0">
                <a:latin typeface="BIZ UDPゴシック" panose="020B0400000000000000" pitchFamily="50" charset="-128"/>
                <a:ea typeface="BIZ UDPゴシック" panose="020B0400000000000000" pitchFamily="50" charset="-128"/>
              </a:rPr>
              <a:t>がバリア病を自分のカウンセリングの前に発表する</a:t>
            </a:r>
          </a:p>
        </p:txBody>
      </p:sp>
      <p:sp>
        <p:nvSpPr>
          <p:cNvPr id="55" name="テキスト ボックス 54">
            <a:extLst>
              <a:ext uri="{FF2B5EF4-FFF2-40B4-BE49-F238E27FC236}">
                <a16:creationId xmlns:a16="http://schemas.microsoft.com/office/drawing/2014/main" id="{F1644016-2C3E-4FED-ABB1-7BDF2AC017FB}"/>
              </a:ext>
            </a:extLst>
          </p:cNvPr>
          <p:cNvSpPr txBox="1"/>
          <p:nvPr/>
        </p:nvSpPr>
        <p:spPr>
          <a:xfrm>
            <a:off x="400862" y="6353589"/>
            <a:ext cx="11080954" cy="369332"/>
          </a:xfrm>
          <a:prstGeom prst="rect">
            <a:avLst/>
          </a:prstGeom>
          <a:solidFill>
            <a:schemeClr val="accent3">
              <a:lumMod val="20000"/>
              <a:lumOff val="80000"/>
            </a:schemeClr>
          </a:solid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バリア病②：後半カウンセリングを実施して、どのようにバリア病が変化したか変化したところを発表する</a:t>
            </a:r>
          </a:p>
        </p:txBody>
      </p:sp>
      <p:cxnSp>
        <p:nvCxnSpPr>
          <p:cNvPr id="54" name="直線コネクタ 53">
            <a:extLst>
              <a:ext uri="{FF2B5EF4-FFF2-40B4-BE49-F238E27FC236}">
                <a16:creationId xmlns:a16="http://schemas.microsoft.com/office/drawing/2014/main" id="{B30D37D5-0ED2-444B-8600-ACB5995CB1B5}"/>
              </a:ext>
            </a:extLst>
          </p:cNvPr>
          <p:cNvCxnSpPr/>
          <p:nvPr/>
        </p:nvCxnSpPr>
        <p:spPr>
          <a:xfrm>
            <a:off x="9677197" y="169198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909BB5EC-5AB6-4193-997F-0A1B7D4B5CAC}"/>
              </a:ext>
            </a:extLst>
          </p:cNvPr>
          <p:cNvCxnSpPr/>
          <p:nvPr/>
        </p:nvCxnSpPr>
        <p:spPr>
          <a:xfrm>
            <a:off x="7104242" y="170155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3FF7916D-1439-4C59-9DD9-F1417742506B}"/>
              </a:ext>
            </a:extLst>
          </p:cNvPr>
          <p:cNvCxnSpPr/>
          <p:nvPr/>
        </p:nvCxnSpPr>
        <p:spPr>
          <a:xfrm>
            <a:off x="5117676" y="1674440"/>
            <a:ext cx="0" cy="139068"/>
          </a:xfrm>
          <a:prstGeom prst="line">
            <a:avLst/>
          </a:prstGeom>
        </p:spPr>
        <p:style>
          <a:lnRef idx="1">
            <a:schemeClr val="accent1"/>
          </a:lnRef>
          <a:fillRef idx="0">
            <a:schemeClr val="accent1"/>
          </a:fillRef>
          <a:effectRef idx="0">
            <a:schemeClr val="accent1"/>
          </a:effectRef>
          <a:fontRef idx="minor">
            <a:schemeClr val="tx1"/>
          </a:fontRef>
        </p:style>
      </p:cxnSp>
      <p:sp>
        <p:nvSpPr>
          <p:cNvPr id="60" name="テキスト ボックス 91">
            <a:extLst>
              <a:ext uri="{FF2B5EF4-FFF2-40B4-BE49-F238E27FC236}">
                <a16:creationId xmlns:a16="http://schemas.microsoft.com/office/drawing/2014/main" id="{BCF82947-F9D5-4DC2-AC19-3821E89B21E0}"/>
              </a:ext>
            </a:extLst>
          </p:cNvPr>
          <p:cNvSpPr txBox="1">
            <a:spLocks noChangeArrowheads="1"/>
          </p:cNvSpPr>
          <p:nvPr/>
        </p:nvSpPr>
        <p:spPr bwMode="auto">
          <a:xfrm>
            <a:off x="6263726" y="1930405"/>
            <a:ext cx="94929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バリア病</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の指導</a:t>
            </a:r>
          </a:p>
        </p:txBody>
      </p:sp>
      <p:sp>
        <p:nvSpPr>
          <p:cNvPr id="61" name="テキスト ボックス 102">
            <a:extLst>
              <a:ext uri="{FF2B5EF4-FFF2-40B4-BE49-F238E27FC236}">
                <a16:creationId xmlns:a16="http://schemas.microsoft.com/office/drawing/2014/main" id="{217B8E93-009F-4F18-99E6-30F3DAB398E5}"/>
              </a:ext>
            </a:extLst>
          </p:cNvPr>
          <p:cNvSpPr txBox="1">
            <a:spLocks noChangeArrowheads="1"/>
          </p:cNvSpPr>
          <p:nvPr/>
        </p:nvSpPr>
        <p:spPr bwMode="auto">
          <a:xfrm>
            <a:off x="6432101" y="1346729"/>
            <a:ext cx="470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13" name="直線コネクタ 12">
            <a:extLst>
              <a:ext uri="{FF2B5EF4-FFF2-40B4-BE49-F238E27FC236}">
                <a16:creationId xmlns:a16="http://schemas.microsoft.com/office/drawing/2014/main" id="{222FB282-84A0-4EF6-9285-89322674668F}"/>
              </a:ext>
            </a:extLst>
          </p:cNvPr>
          <p:cNvCxnSpPr/>
          <p:nvPr/>
        </p:nvCxnSpPr>
        <p:spPr>
          <a:xfrm>
            <a:off x="11580367" y="1703169"/>
            <a:ext cx="0" cy="158396"/>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F957A73B-5366-4B9E-E875-CA33FD7402CE}"/>
              </a:ext>
            </a:extLst>
          </p:cNvPr>
          <p:cNvCxnSpPr>
            <a:cxnSpLocks/>
          </p:cNvCxnSpPr>
          <p:nvPr/>
        </p:nvCxnSpPr>
        <p:spPr>
          <a:xfrm>
            <a:off x="1075437" y="1674440"/>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855D6478-F02E-4725-90F6-15A5AB7C0893}"/>
              </a:ext>
            </a:extLst>
          </p:cNvPr>
          <p:cNvCxnSpPr/>
          <p:nvPr/>
        </p:nvCxnSpPr>
        <p:spPr>
          <a:xfrm>
            <a:off x="10351205" y="1673691"/>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6" name="正方形/長方形 65">
            <a:extLst>
              <a:ext uri="{FF2B5EF4-FFF2-40B4-BE49-F238E27FC236}">
                <a16:creationId xmlns:a16="http://schemas.microsoft.com/office/drawing/2014/main" id="{C8E4B6E3-CCEA-47F7-C6C3-B689F74B7919}"/>
              </a:ext>
            </a:extLst>
          </p:cNvPr>
          <p:cNvSpPr/>
          <p:nvPr/>
        </p:nvSpPr>
        <p:spPr>
          <a:xfrm>
            <a:off x="7119868" y="1696141"/>
            <a:ext cx="2552705" cy="194826"/>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BIZ UDPゴシック" panose="020B0400000000000000" pitchFamily="50" charset="-128"/>
              <a:ea typeface="BIZ UDPゴシック" panose="020B0400000000000000" pitchFamily="50" charset="-128"/>
            </a:endParaRPr>
          </a:p>
        </p:txBody>
      </p:sp>
      <p:pic>
        <p:nvPicPr>
          <p:cNvPr id="67" name="図 66">
            <a:extLst>
              <a:ext uri="{FF2B5EF4-FFF2-40B4-BE49-F238E27FC236}">
                <a16:creationId xmlns:a16="http://schemas.microsoft.com/office/drawing/2014/main" id="{3B455866-5FEE-69F8-19B5-C3FD06B12275}"/>
              </a:ext>
            </a:extLst>
          </p:cNvPr>
          <p:cNvPicPr>
            <a:picLocks noChangeAspect="1"/>
          </p:cNvPicPr>
          <p:nvPr/>
        </p:nvPicPr>
        <p:blipFill>
          <a:blip r:embed="rId4"/>
          <a:stretch>
            <a:fillRect/>
          </a:stretch>
        </p:blipFill>
        <p:spPr>
          <a:xfrm>
            <a:off x="2717384" y="2424215"/>
            <a:ext cx="434887" cy="1004785"/>
          </a:xfrm>
          <a:prstGeom prst="rect">
            <a:avLst/>
          </a:prstGeom>
        </p:spPr>
      </p:pic>
      <p:sp>
        <p:nvSpPr>
          <p:cNvPr id="69" name="矢印: 右 68">
            <a:extLst>
              <a:ext uri="{FF2B5EF4-FFF2-40B4-BE49-F238E27FC236}">
                <a16:creationId xmlns:a16="http://schemas.microsoft.com/office/drawing/2014/main" id="{9B1FB35F-D0A7-3804-A7CD-40DEA9E29C52}"/>
              </a:ext>
            </a:extLst>
          </p:cNvPr>
          <p:cNvSpPr/>
          <p:nvPr/>
        </p:nvSpPr>
        <p:spPr>
          <a:xfrm>
            <a:off x="1174317" y="4530987"/>
            <a:ext cx="494904" cy="243145"/>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70" name="テキスト ボックス 88">
            <a:extLst>
              <a:ext uri="{FF2B5EF4-FFF2-40B4-BE49-F238E27FC236}">
                <a16:creationId xmlns:a16="http://schemas.microsoft.com/office/drawing/2014/main" id="{A6071F9E-9829-353A-1176-A58619B19489}"/>
              </a:ext>
            </a:extLst>
          </p:cNvPr>
          <p:cNvSpPr txBox="1">
            <a:spLocks noChangeArrowheads="1"/>
          </p:cNvSpPr>
          <p:nvPr/>
        </p:nvSpPr>
        <p:spPr bwMode="auto">
          <a:xfrm>
            <a:off x="681158" y="4801200"/>
            <a:ext cx="14707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r>
              <a:rPr lang="ja-JP" altLang="en-US" sz="1600" dirty="0">
                <a:solidFill>
                  <a:prstClr val="black"/>
                </a:solidFill>
                <a:latin typeface="BIZ UDPゴシック" panose="020B0400000000000000" pitchFamily="50" charset="-128"/>
                <a:ea typeface="BIZ UDPゴシック" panose="020B0400000000000000" pitchFamily="50" charset="-128"/>
              </a:rPr>
              <a:t>分間の概要を話す</a:t>
            </a:r>
          </a:p>
        </p:txBody>
      </p:sp>
      <p:pic>
        <p:nvPicPr>
          <p:cNvPr id="72" name="図 71">
            <a:extLst>
              <a:ext uri="{FF2B5EF4-FFF2-40B4-BE49-F238E27FC236}">
                <a16:creationId xmlns:a16="http://schemas.microsoft.com/office/drawing/2014/main" id="{FC01F5A0-98D2-08AE-2CB7-BE445C6CA104}"/>
              </a:ext>
            </a:extLst>
          </p:cNvPr>
          <p:cNvPicPr>
            <a:picLocks noChangeAspect="1"/>
          </p:cNvPicPr>
          <p:nvPr/>
        </p:nvPicPr>
        <p:blipFill>
          <a:blip r:embed="rId3"/>
          <a:stretch>
            <a:fillRect/>
          </a:stretch>
        </p:blipFill>
        <p:spPr>
          <a:xfrm>
            <a:off x="8130269" y="4040278"/>
            <a:ext cx="479624" cy="944552"/>
          </a:xfrm>
          <a:prstGeom prst="rect">
            <a:avLst/>
          </a:prstGeom>
        </p:spPr>
      </p:pic>
      <p:sp>
        <p:nvSpPr>
          <p:cNvPr id="3" name="テキスト ボックス 2">
            <a:extLst>
              <a:ext uri="{FF2B5EF4-FFF2-40B4-BE49-F238E27FC236}">
                <a16:creationId xmlns:a16="http://schemas.microsoft.com/office/drawing/2014/main" id="{7D2D53E6-0D9C-3503-8E94-61E9E20E1083}"/>
              </a:ext>
            </a:extLst>
          </p:cNvPr>
          <p:cNvSpPr txBox="1"/>
          <p:nvPr/>
        </p:nvSpPr>
        <p:spPr>
          <a:xfrm>
            <a:off x="4732149" y="4187368"/>
            <a:ext cx="2633469" cy="1384995"/>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ｶｳﾝｾﾘﾝｸﾞに影響されますが、なるべく左右しないようにと声をかける</a:t>
            </a:r>
            <a:endParaRPr kumimoji="1" lang="en-US" altLang="ja-JP" sz="16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（ここに</a:t>
            </a:r>
            <a:r>
              <a:rPr kumimoji="1" lang="en-US" altLang="ja-JP" sz="1200" dirty="0">
                <a:latin typeface="BIZ UDPゴシック" panose="020B0400000000000000" pitchFamily="50" charset="-128"/>
                <a:ea typeface="BIZ UDPゴシック" panose="020B0400000000000000" pitchFamily="50" charset="-128"/>
              </a:rPr>
              <a:t>CL</a:t>
            </a:r>
            <a:r>
              <a:rPr kumimoji="1" lang="ja-JP" altLang="en-US" sz="1200" dirty="0">
                <a:latin typeface="BIZ UDPゴシック" panose="020B0400000000000000" pitchFamily="50" charset="-128"/>
                <a:ea typeface="BIZ UDPゴシック" panose="020B0400000000000000" pitchFamily="50" charset="-128"/>
              </a:rPr>
              <a:t>役がいる理由：</a:t>
            </a:r>
            <a:r>
              <a:rPr lang="en-US" altLang="ja-JP" sz="1200" dirty="0">
                <a:latin typeface="BIZ UDPゴシック" panose="020B0400000000000000" pitchFamily="50" charset="-128"/>
                <a:ea typeface="BIZ UDPゴシック" panose="020B0400000000000000" pitchFamily="50" charset="-128"/>
              </a:rPr>
              <a:t>CL</a:t>
            </a:r>
            <a:r>
              <a:rPr lang="ja-JP" altLang="en-US" sz="1200" dirty="0">
                <a:latin typeface="BIZ UDPゴシック" panose="020B0400000000000000" pitchFamily="50" charset="-128"/>
                <a:ea typeface="BIZ UDPゴシック" panose="020B0400000000000000" pitchFamily="50" charset="-128"/>
              </a:rPr>
              <a:t>役がバリア病に対して</a:t>
            </a:r>
            <a:r>
              <a:rPr lang="en-US" altLang="ja-JP" sz="1200" dirty="0">
                <a:latin typeface="BIZ UDPゴシック" panose="020B0400000000000000" pitchFamily="50" charset="-128"/>
                <a:ea typeface="BIZ UDPゴシック" panose="020B0400000000000000" pitchFamily="50" charset="-128"/>
              </a:rPr>
              <a:t>FB</a:t>
            </a:r>
            <a:r>
              <a:rPr lang="ja-JP" altLang="en-US" sz="1200" dirty="0">
                <a:latin typeface="BIZ UDPゴシック" panose="020B0400000000000000" pitchFamily="50" charset="-128"/>
                <a:ea typeface="BIZ UDPゴシック" panose="020B0400000000000000" pitchFamily="50" charset="-128"/>
              </a:rPr>
              <a:t>をする内容を聴きたいため）</a:t>
            </a:r>
            <a:endParaRPr kumimoji="1" lang="ja-JP" altLang="en-US"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0565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FEDFD94E-E7A5-58E6-4509-AD4E4A5B1517}"/>
              </a:ext>
            </a:extLst>
          </p:cNvPr>
          <p:cNvSpPr txBox="1"/>
          <p:nvPr/>
        </p:nvSpPr>
        <p:spPr>
          <a:xfrm>
            <a:off x="379675" y="1032043"/>
            <a:ext cx="11432650" cy="5201424"/>
          </a:xfrm>
          <a:prstGeom prst="rect">
            <a:avLst/>
          </a:prstGeom>
          <a:noFill/>
        </p:spPr>
        <p:txBody>
          <a:bodyPr wrap="square">
            <a:spAutoFit/>
          </a:bodyPr>
          <a:lstStyle/>
          <a:p>
            <a:pPr>
              <a:buNone/>
            </a:pPr>
            <a:r>
              <a:rPr lang="ja-JP" altLang="en-US" sz="2000" dirty="0">
                <a:latin typeface="BIZ UDPゴシック" panose="020B0400000000000000" pitchFamily="50" charset="-128"/>
                <a:ea typeface="BIZ UDPゴシック" panose="020B0400000000000000" pitchFamily="50" charset="-128"/>
              </a:rPr>
              <a:t>① </a:t>
            </a:r>
            <a:r>
              <a:rPr lang="ja-JP" altLang="en-US" sz="2000" b="1" dirty="0">
                <a:latin typeface="BIZ UDPゴシック" panose="020B0400000000000000" pitchFamily="50" charset="-128"/>
                <a:ea typeface="BIZ UDPゴシック" panose="020B0400000000000000" pitchFamily="50" charset="-128"/>
              </a:rPr>
              <a:t>今回の実習の目標（戦略を考える）を意識してもらう</a:t>
            </a:r>
            <a:br>
              <a:rPr lang="ja-JP" altLang="en-US" sz="2000" dirty="0">
                <a:latin typeface="BIZ UDPゴシック" panose="020B0400000000000000" pitchFamily="50" charset="-128"/>
                <a:ea typeface="BIZ UDPゴシック" panose="020B0400000000000000" pitchFamily="50" charset="-128"/>
              </a:rPr>
            </a:br>
            <a:r>
              <a:rPr lang="ja-JP" altLang="en-US" sz="2000" dirty="0">
                <a:latin typeface="BIZ UDPゴシック" panose="020B0400000000000000" pitchFamily="50" charset="-128"/>
                <a:ea typeface="BIZ UDPゴシック" panose="020B0400000000000000" pitchFamily="50" charset="-128"/>
              </a:rPr>
              <a:t>例：「今日は、戦略確認シート（バリア病：状況把握の漏れを防ぐためのシート）を使って、面接プロセスを戦略的に確認していくことを体験するのが目標です。」</a:t>
            </a:r>
            <a:endParaRPr lang="en-US" altLang="ja-JP" sz="2000" dirty="0">
              <a:latin typeface="BIZ UDPゴシック" panose="020B0400000000000000" pitchFamily="50" charset="-128"/>
              <a:ea typeface="BIZ UDPゴシック" panose="020B0400000000000000" pitchFamily="50" charset="-128"/>
            </a:endParaRPr>
          </a:p>
          <a:p>
            <a:pPr>
              <a:buNone/>
            </a:pPr>
            <a:endParaRPr lang="ja-JP" altLang="en-US" sz="800" dirty="0">
              <a:latin typeface="BIZ UDPゴシック" panose="020B0400000000000000" pitchFamily="50" charset="-128"/>
              <a:ea typeface="BIZ UDPゴシック" panose="020B0400000000000000" pitchFamily="50" charset="-128"/>
            </a:endParaRPr>
          </a:p>
          <a:p>
            <a:pPr>
              <a:buNone/>
            </a:pPr>
            <a:r>
              <a:rPr lang="ja-JP" altLang="en-US" sz="2000" dirty="0">
                <a:latin typeface="BIZ UDPゴシック" panose="020B0400000000000000" pitchFamily="50" charset="-128"/>
                <a:ea typeface="BIZ UDPゴシック" panose="020B0400000000000000" pitchFamily="50" charset="-128"/>
              </a:rPr>
              <a:t>② </a:t>
            </a:r>
            <a:r>
              <a:rPr lang="ja-JP" altLang="en-US" sz="2000" b="1" dirty="0">
                <a:latin typeface="BIZ UDPゴシック" panose="020B0400000000000000" pitchFamily="50" charset="-128"/>
                <a:ea typeface="BIZ UDPゴシック" panose="020B0400000000000000" pitchFamily="50" charset="-128"/>
              </a:rPr>
              <a:t>シナリオチェックで確認した主訴を含め、概要を</a:t>
            </a:r>
            <a:r>
              <a:rPr lang="en-US" altLang="ja-JP" sz="2000" b="1" dirty="0">
                <a:latin typeface="BIZ UDPゴシック" panose="020B0400000000000000" pitchFamily="50" charset="-128"/>
                <a:ea typeface="BIZ UDPゴシック" panose="020B0400000000000000" pitchFamily="50" charset="-128"/>
              </a:rPr>
              <a:t>10</a:t>
            </a:r>
            <a:r>
              <a:rPr lang="ja-JP" altLang="en-US" sz="2000" b="1" dirty="0">
                <a:latin typeface="BIZ UDPゴシック" panose="020B0400000000000000" pitchFamily="50" charset="-128"/>
                <a:ea typeface="BIZ UDPゴシック" panose="020B0400000000000000" pitchFamily="50" charset="-128"/>
              </a:rPr>
              <a:t>分間で話す内容を伝える</a:t>
            </a:r>
            <a:br>
              <a:rPr lang="ja-JP" altLang="en-US" sz="2000" dirty="0">
                <a:latin typeface="BIZ UDPゴシック" panose="020B0400000000000000" pitchFamily="50" charset="-128"/>
                <a:ea typeface="BIZ UDPゴシック" panose="020B0400000000000000" pitchFamily="50" charset="-128"/>
              </a:rPr>
            </a:br>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決め切れていない場合は、実技指導者主導で、主訴と現在の具体的な症状を</a:t>
            </a:r>
            <a:r>
              <a:rPr lang="en-US" altLang="ja-JP" sz="2000" dirty="0">
                <a:latin typeface="BIZ UDPゴシック" panose="020B0400000000000000" pitchFamily="50" charset="-128"/>
                <a:ea typeface="BIZ UDPゴシック" panose="020B0400000000000000" pitchFamily="50" charset="-128"/>
              </a:rPr>
              <a:t>2〜3</a:t>
            </a:r>
            <a:r>
              <a:rPr lang="ja-JP" altLang="en-US" sz="2000" dirty="0">
                <a:latin typeface="BIZ UDPゴシック" panose="020B0400000000000000" pitchFamily="50" charset="-128"/>
                <a:ea typeface="BIZ UDPゴシック" panose="020B0400000000000000" pitchFamily="50" charset="-128"/>
              </a:rPr>
              <a:t>点挙げてもらう。</a:t>
            </a:r>
            <a:endParaRPr lang="en-US" altLang="ja-JP" sz="2000" dirty="0">
              <a:latin typeface="BIZ UDPゴシック" panose="020B0400000000000000" pitchFamily="50" charset="-128"/>
              <a:ea typeface="BIZ UDPゴシック" panose="020B0400000000000000" pitchFamily="50" charset="-128"/>
            </a:endParaRPr>
          </a:p>
          <a:p>
            <a:pPr>
              <a:buNone/>
            </a:pPr>
            <a:endParaRPr lang="ja-JP" altLang="en-US" sz="800" dirty="0">
              <a:latin typeface="BIZ UDPゴシック" panose="020B0400000000000000" pitchFamily="50" charset="-128"/>
              <a:ea typeface="BIZ UDPゴシック" panose="020B0400000000000000" pitchFamily="50" charset="-128"/>
            </a:endParaRPr>
          </a:p>
          <a:p>
            <a:pPr>
              <a:buNone/>
            </a:pPr>
            <a:r>
              <a:rPr lang="ja-JP" altLang="en-US" sz="2000" dirty="0">
                <a:latin typeface="BIZ UDPゴシック" panose="020B0400000000000000" pitchFamily="50" charset="-128"/>
                <a:ea typeface="BIZ UDPゴシック" panose="020B0400000000000000" pitchFamily="50" charset="-128"/>
              </a:rPr>
              <a:t>③ </a:t>
            </a:r>
            <a:r>
              <a:rPr lang="ja-JP" altLang="en-US" sz="2000" b="1" dirty="0">
                <a:latin typeface="BIZ UDPゴシック" panose="020B0400000000000000" pitchFamily="50" charset="-128"/>
                <a:ea typeface="BIZ UDPゴシック" panose="020B0400000000000000" pitchFamily="50" charset="-128"/>
              </a:rPr>
              <a:t>リハビリ期のシナリオを持参した場合でも、そのまま実施する</a:t>
            </a:r>
            <a:br>
              <a:rPr lang="ja-JP" altLang="en-US" sz="2000" dirty="0">
                <a:latin typeface="BIZ UDPゴシック" panose="020B0400000000000000" pitchFamily="50" charset="-128"/>
                <a:ea typeface="BIZ UDPゴシック" panose="020B0400000000000000" pitchFamily="50" charset="-128"/>
              </a:rPr>
            </a:br>
            <a:r>
              <a:rPr lang="ja-JP" altLang="en-US" sz="2000" dirty="0">
                <a:latin typeface="BIZ UDPゴシック" panose="020B0400000000000000" pitchFamily="50" charset="-128"/>
                <a:ea typeface="BIZ UDPゴシック" panose="020B0400000000000000" pitchFamily="50" charset="-128"/>
              </a:rPr>
              <a:t>ただし、復職後の面談の場合は、休職日、復職日、休職期間等を明確にしておく。</a:t>
            </a:r>
            <a:endParaRPr lang="en-US" altLang="ja-JP" sz="2000" dirty="0">
              <a:latin typeface="BIZ UDPゴシック" panose="020B0400000000000000" pitchFamily="50" charset="-128"/>
              <a:ea typeface="BIZ UDPゴシック" panose="020B0400000000000000" pitchFamily="50" charset="-128"/>
            </a:endParaRPr>
          </a:p>
          <a:p>
            <a:pPr>
              <a:buNone/>
            </a:pPr>
            <a:endParaRPr lang="ja-JP" altLang="en-US" sz="800" dirty="0">
              <a:latin typeface="BIZ UDPゴシック" panose="020B0400000000000000" pitchFamily="50" charset="-128"/>
              <a:ea typeface="BIZ UDPゴシック" panose="020B0400000000000000" pitchFamily="50" charset="-128"/>
            </a:endParaRPr>
          </a:p>
          <a:p>
            <a:pPr>
              <a:buNone/>
            </a:pPr>
            <a:r>
              <a:rPr lang="ja-JP" altLang="en-US" sz="2000" dirty="0">
                <a:latin typeface="BIZ UDPゴシック" panose="020B0400000000000000" pitchFamily="50" charset="-128"/>
                <a:ea typeface="BIZ UDPゴシック" panose="020B0400000000000000" pitchFamily="50" charset="-128"/>
              </a:rPr>
              <a:t>④ </a:t>
            </a:r>
            <a:r>
              <a:rPr lang="ja-JP" altLang="en-US" sz="2000" b="1" dirty="0">
                <a:latin typeface="BIZ UDPゴシック" panose="020B0400000000000000" pitchFamily="50" charset="-128"/>
                <a:ea typeface="BIZ UDPゴシック" panose="020B0400000000000000" pitchFamily="50" charset="-128"/>
              </a:rPr>
              <a:t>話し始めは、「主訴」に関連することから話してもらう</a:t>
            </a:r>
            <a:br>
              <a:rPr lang="ja-JP" altLang="en-US" sz="2000" dirty="0">
                <a:latin typeface="BIZ UDPゴシック" panose="020B0400000000000000" pitchFamily="50" charset="-128"/>
                <a:ea typeface="BIZ UDPゴシック" panose="020B0400000000000000" pitchFamily="50" charset="-128"/>
              </a:rPr>
            </a:br>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時系列から、うつのきっかけなどを話し始める人がいるため。</a:t>
            </a:r>
            <a:endParaRPr lang="en-US" altLang="ja-JP" sz="2000" dirty="0">
              <a:latin typeface="BIZ UDPゴシック" panose="020B0400000000000000" pitchFamily="50" charset="-128"/>
              <a:ea typeface="BIZ UDPゴシック" panose="020B0400000000000000" pitchFamily="50" charset="-128"/>
            </a:endParaRPr>
          </a:p>
          <a:p>
            <a:pPr>
              <a:buNone/>
            </a:pPr>
            <a:endParaRPr lang="ja-JP" altLang="en-US" sz="800" dirty="0">
              <a:latin typeface="BIZ UDPゴシック" panose="020B0400000000000000" pitchFamily="50" charset="-128"/>
              <a:ea typeface="BIZ UDPゴシック" panose="020B0400000000000000" pitchFamily="50" charset="-128"/>
            </a:endParaRPr>
          </a:p>
          <a:p>
            <a:pPr>
              <a:buNone/>
            </a:pPr>
            <a:r>
              <a:rPr lang="ja-JP" altLang="en-US" sz="2000" dirty="0">
                <a:latin typeface="BIZ UDPゴシック" panose="020B0400000000000000" pitchFamily="50" charset="-128"/>
                <a:ea typeface="BIZ UDPゴシック" panose="020B0400000000000000" pitchFamily="50" charset="-128"/>
              </a:rPr>
              <a:t>⑤ </a:t>
            </a:r>
            <a:r>
              <a:rPr lang="en-US" altLang="ja-JP" sz="2000" b="1" dirty="0">
                <a:latin typeface="BIZ UDPゴシック" panose="020B0400000000000000" pitchFamily="50" charset="-128"/>
                <a:ea typeface="BIZ UDPゴシック" panose="020B0400000000000000" pitchFamily="50" charset="-128"/>
              </a:rPr>
              <a:t>CL</a:t>
            </a:r>
            <a:r>
              <a:rPr lang="ja-JP" altLang="en-US" sz="2000" b="1" dirty="0">
                <a:latin typeface="BIZ UDPゴシック" panose="020B0400000000000000" pitchFamily="50" charset="-128"/>
                <a:ea typeface="BIZ UDPゴシック" panose="020B0400000000000000" pitchFamily="50" charset="-128"/>
              </a:rPr>
              <a:t>役は、前半の</a:t>
            </a:r>
            <a:r>
              <a:rPr lang="en-US" altLang="ja-JP" sz="2000" b="1" dirty="0">
                <a:latin typeface="BIZ UDPゴシック" panose="020B0400000000000000" pitchFamily="50" charset="-128"/>
                <a:ea typeface="BIZ UDPゴシック" panose="020B0400000000000000" pitchFamily="50" charset="-128"/>
              </a:rPr>
              <a:t>Co</a:t>
            </a:r>
            <a:r>
              <a:rPr lang="ja-JP" altLang="en-US" sz="2000" b="1" dirty="0">
                <a:latin typeface="BIZ UDPゴシック" panose="020B0400000000000000" pitchFamily="50" charset="-128"/>
                <a:ea typeface="BIZ UDPゴシック" panose="020B0400000000000000" pitchFamily="50" charset="-128"/>
              </a:rPr>
              <a:t>のバリア病発表・指導の際にも同席する</a:t>
            </a:r>
            <a:br>
              <a:rPr lang="ja-JP" altLang="en-US" sz="2000" dirty="0">
                <a:latin typeface="BIZ UDPゴシック" panose="020B0400000000000000" pitchFamily="50" charset="-128"/>
                <a:ea typeface="BIZ UDPゴシック" panose="020B0400000000000000" pitchFamily="50" charset="-128"/>
              </a:rPr>
            </a:br>
            <a:r>
              <a:rPr lang="ja-JP" altLang="en-US" sz="2000" dirty="0">
                <a:latin typeface="BIZ UDPゴシック" panose="020B0400000000000000" pitchFamily="50" charset="-128"/>
                <a:ea typeface="BIZ UDPゴシック" panose="020B0400000000000000" pitchFamily="50" charset="-128"/>
              </a:rPr>
              <a:t>指導者の指導内容を参考にしてもらうため、その場にいていただく。</a:t>
            </a:r>
            <a:br>
              <a:rPr lang="ja-JP" altLang="en-US" sz="2000" dirty="0">
                <a:latin typeface="BIZ UDPゴシック" panose="020B0400000000000000" pitchFamily="50" charset="-128"/>
                <a:ea typeface="BIZ UDPゴシック" panose="020B0400000000000000" pitchFamily="50" charset="-128"/>
              </a:rPr>
            </a:br>
            <a:r>
              <a:rPr lang="ja-JP" altLang="en-US" sz="2000" dirty="0">
                <a:latin typeface="BIZ UDPゴシック" panose="020B0400000000000000" pitchFamily="50" charset="-128"/>
                <a:ea typeface="BIZ UDPゴシック" panose="020B0400000000000000" pitchFamily="50" charset="-128"/>
              </a:rPr>
              <a:t>後半のカウンセリングに影響する可能性はあるが、なるべく左右されないようにと声をかける。</a:t>
            </a:r>
            <a:endParaRPr lang="en-US" altLang="ja-JP" sz="2000" dirty="0">
              <a:latin typeface="BIZ UDPゴシック" panose="020B0400000000000000" pitchFamily="50" charset="-128"/>
              <a:ea typeface="BIZ UDPゴシック" panose="020B0400000000000000" pitchFamily="50" charset="-128"/>
            </a:endParaRPr>
          </a:p>
          <a:p>
            <a:pPr>
              <a:buNone/>
            </a:pPr>
            <a:endParaRPr lang="ja-JP" altLang="en-US" sz="800" dirty="0">
              <a:latin typeface="BIZ UDPゴシック" panose="020B0400000000000000" pitchFamily="50" charset="-128"/>
              <a:ea typeface="BIZ UDPゴシック" panose="020B0400000000000000" pitchFamily="50" charset="-128"/>
            </a:endParaRPr>
          </a:p>
          <a:p>
            <a:pPr>
              <a:buNone/>
            </a:pPr>
            <a:r>
              <a:rPr lang="ja-JP" altLang="en-US" sz="2000" dirty="0">
                <a:latin typeface="BIZ UDPゴシック" panose="020B0400000000000000" pitchFamily="50" charset="-128"/>
                <a:ea typeface="BIZ UDPゴシック" panose="020B0400000000000000" pitchFamily="50" charset="-128"/>
              </a:rPr>
              <a:t>⑥ </a:t>
            </a:r>
            <a:r>
              <a:rPr lang="ja-JP" altLang="en-US" sz="2000" b="1" dirty="0">
                <a:latin typeface="BIZ UDPゴシック" panose="020B0400000000000000" pitchFamily="50" charset="-128"/>
                <a:ea typeface="BIZ UDPゴシック" panose="020B0400000000000000" pitchFamily="50" charset="-128"/>
              </a:rPr>
              <a:t>実習の中で、図や経緯表をまったく書かない人もいるため、事前に伝えておく</a:t>
            </a:r>
            <a:br>
              <a:rPr lang="ja-JP" altLang="en-US" sz="2000" dirty="0">
                <a:latin typeface="BIZ UDPゴシック" panose="020B0400000000000000" pitchFamily="50" charset="-128"/>
                <a:ea typeface="BIZ UDPゴシック" panose="020B0400000000000000" pitchFamily="50" charset="-128"/>
              </a:rPr>
            </a:br>
            <a:r>
              <a:rPr lang="ja-JP" altLang="en-US" sz="2000" dirty="0">
                <a:latin typeface="BIZ UDPゴシック" panose="020B0400000000000000" pitchFamily="50" charset="-128"/>
                <a:ea typeface="BIZ UDPゴシック" panose="020B0400000000000000" pitchFamily="50" charset="-128"/>
              </a:rPr>
              <a:t>必要な図や経緯表は、積極的に書いて共有するよう案内する。</a:t>
            </a:r>
          </a:p>
        </p:txBody>
      </p:sp>
      <p:sp>
        <p:nvSpPr>
          <p:cNvPr id="6" name="タイトル 1">
            <a:extLst>
              <a:ext uri="{FF2B5EF4-FFF2-40B4-BE49-F238E27FC236}">
                <a16:creationId xmlns:a16="http://schemas.microsoft.com/office/drawing/2014/main" id="{03110121-7B60-7679-10E2-C18D137A98BA}"/>
              </a:ext>
            </a:extLst>
          </p:cNvPr>
          <p:cNvSpPr>
            <a:spLocks noGrp="1"/>
          </p:cNvSpPr>
          <p:nvPr>
            <p:ph type="title"/>
          </p:nvPr>
        </p:nvSpPr>
        <p:spPr>
          <a:xfrm>
            <a:off x="724797" y="84071"/>
            <a:ext cx="10117393" cy="678527"/>
          </a:xfrm>
        </p:spPr>
        <p:txBody>
          <a:bodyPr>
            <a:normAutofit/>
          </a:bodyPr>
          <a:lstStyle/>
          <a:p>
            <a:r>
              <a:rPr kumimoji="1" lang="ja-JP" altLang="en-US" sz="3600" dirty="0">
                <a:latin typeface="BIZ UDPゴシック" panose="020B0400000000000000" pitchFamily="50" charset="-128"/>
                <a:ea typeface="BIZ UDPゴシック" panose="020B0400000000000000" pitchFamily="50" charset="-128"/>
              </a:rPr>
              <a:t>実習を実施するときの注意点 </a:t>
            </a:r>
            <a:r>
              <a:rPr lang="en-US" altLang="ja-JP" sz="3600" dirty="0">
                <a:latin typeface="BIZ UDPゴシック" panose="020B0400000000000000" pitchFamily="50" charset="-128"/>
                <a:ea typeface="BIZ UDPゴシック" panose="020B0400000000000000" pitchFamily="50" charset="-128"/>
              </a:rPr>
              <a:t>2025.</a:t>
            </a:r>
            <a:r>
              <a:rPr lang="ja-JP" altLang="en-US" sz="3600" dirty="0">
                <a:latin typeface="BIZ UDPゴシック" panose="020B0400000000000000" pitchFamily="50" charset="-128"/>
                <a:ea typeface="BIZ UDPゴシック" panose="020B0400000000000000" pitchFamily="50" charset="-128"/>
              </a:rPr>
              <a:t>１０変更</a:t>
            </a:r>
            <a:endParaRPr kumimoji="1" lang="ja-JP" altLang="en-US" sz="3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078567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C867F0-06F9-41C1-B6F7-3EC85EDEE5C4}"/>
              </a:ext>
            </a:extLst>
          </p:cNvPr>
          <p:cNvSpPr>
            <a:spLocks noGrp="1"/>
          </p:cNvSpPr>
          <p:nvPr>
            <p:ph type="title"/>
          </p:nvPr>
        </p:nvSpPr>
        <p:spPr>
          <a:xfrm>
            <a:off x="346254" y="151260"/>
            <a:ext cx="11727711" cy="1050719"/>
          </a:xfrm>
        </p:spPr>
        <p:txBody>
          <a:bodyPr>
            <a:noAutofit/>
          </a:bodyPr>
          <a:lstStyle/>
          <a:p>
            <a:r>
              <a:rPr kumimoji="1" lang="ja-JP" altLang="en-US" sz="3600" dirty="0">
                <a:latin typeface="BIZ UDPゴシック" panose="020B0400000000000000" pitchFamily="50" charset="-128"/>
                <a:ea typeface="BIZ UDPゴシック" panose="020B0400000000000000" pitchFamily="50" charset="-128"/>
              </a:rPr>
              <a:t>カウンセリング開始から</a:t>
            </a:r>
            <a:r>
              <a:rPr kumimoji="1" lang="en-US" altLang="ja-JP" sz="3600" dirty="0">
                <a:latin typeface="BIZ UDPゴシック" panose="020B0400000000000000" pitchFamily="50" charset="-128"/>
                <a:ea typeface="BIZ UDPゴシック" panose="020B0400000000000000" pitchFamily="50" charset="-128"/>
              </a:rPr>
              <a:t>10</a:t>
            </a:r>
            <a:r>
              <a:rPr kumimoji="1" lang="ja-JP" altLang="en-US" sz="3600" dirty="0">
                <a:latin typeface="BIZ UDPゴシック" panose="020B0400000000000000" pitchFamily="50" charset="-128"/>
                <a:ea typeface="BIZ UDPゴシック" panose="020B0400000000000000" pitchFamily="50" charset="-128"/>
              </a:rPr>
              <a:t>分間で話したとする</a:t>
            </a:r>
            <a:br>
              <a:rPr kumimoji="1" lang="en-US" altLang="ja-JP" sz="3600" dirty="0">
                <a:latin typeface="BIZ UDPゴシック" panose="020B0400000000000000" pitchFamily="50" charset="-128"/>
                <a:ea typeface="BIZ UDPゴシック" panose="020B0400000000000000" pitchFamily="50" charset="-128"/>
              </a:rPr>
            </a:br>
            <a:r>
              <a:rPr kumimoji="1" lang="ja-JP" altLang="en-US" sz="3600" dirty="0">
                <a:latin typeface="BIZ UDPゴシック" panose="020B0400000000000000" pitchFamily="50" charset="-128"/>
                <a:ea typeface="BIZ UDPゴシック" panose="020B0400000000000000" pitchFamily="50" charset="-128"/>
              </a:rPr>
              <a:t>内容（概要説明） </a:t>
            </a:r>
            <a:r>
              <a:rPr lang="en-US" altLang="ja-JP" sz="3600" dirty="0">
                <a:latin typeface="BIZ UDPゴシック" panose="020B0400000000000000" pitchFamily="50" charset="-128"/>
                <a:ea typeface="BIZ UDPゴシック" panose="020B0400000000000000" pitchFamily="50" charset="-128"/>
              </a:rPr>
              <a:t>202</a:t>
            </a:r>
            <a:r>
              <a:rPr lang="ja-JP" altLang="en-US" sz="3600" dirty="0">
                <a:latin typeface="BIZ UDPゴシック" panose="020B0400000000000000" pitchFamily="50" charset="-128"/>
                <a:ea typeface="BIZ UDPゴシック" panose="020B0400000000000000" pitchFamily="50" charset="-128"/>
              </a:rPr>
              <a:t>４</a:t>
            </a:r>
            <a:r>
              <a:rPr lang="en-US" altLang="ja-JP" sz="3600" dirty="0">
                <a:latin typeface="BIZ UDPゴシック" panose="020B0400000000000000" pitchFamily="50" charset="-128"/>
                <a:ea typeface="BIZ UDPゴシック" panose="020B0400000000000000" pitchFamily="50" charset="-128"/>
              </a:rPr>
              <a:t>.</a:t>
            </a:r>
            <a:r>
              <a:rPr lang="ja-JP" altLang="en-US" sz="3600" dirty="0">
                <a:latin typeface="BIZ UDPゴシック" panose="020B0400000000000000" pitchFamily="50" charset="-128"/>
                <a:ea typeface="BIZ UDPゴシック" panose="020B0400000000000000" pitchFamily="50" charset="-128"/>
              </a:rPr>
              <a:t>１０．１変更</a:t>
            </a:r>
            <a:endParaRPr kumimoji="1" lang="ja-JP" altLang="en-US" sz="3600"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84272ED8-BC65-401F-9BB0-2A7514FCC429}"/>
              </a:ext>
            </a:extLst>
          </p:cNvPr>
          <p:cNvSpPr>
            <a:spLocks noGrp="1"/>
          </p:cNvSpPr>
          <p:nvPr>
            <p:ph idx="1"/>
          </p:nvPr>
        </p:nvSpPr>
        <p:spPr>
          <a:xfrm>
            <a:off x="346254" y="1629685"/>
            <a:ext cx="11604740" cy="4558463"/>
          </a:xfrm>
        </p:spPr>
        <p:txBody>
          <a:bodyPr>
            <a:normAutofit/>
          </a:bodyPr>
          <a:lstStyle/>
          <a:p>
            <a:r>
              <a:rPr lang="ja-JP" altLang="en-US" sz="2400" dirty="0">
                <a:latin typeface="BIZ UDPゴシック" panose="020B0400000000000000" pitchFamily="50" charset="-128"/>
                <a:ea typeface="BIZ UDPゴシック" panose="020B0400000000000000" pitchFamily="50" charset="-128"/>
              </a:rPr>
              <a:t>クライアントの背景（年齢、性別、職業、家族構成等）</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ここはどこの相談室か？</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主訴（何を相談しに来たか、何をしてほしいのか）</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惨事の場合は、惨事があってからどのくらい経過しているか、そしてどんな出来事が</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あって、今、どんな状況・状態になっているか（現在の具体的な症状を２、３挙げる）</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a:t>
            </a:r>
            <a:r>
              <a:rPr lang="ja-JP" altLang="en-US" sz="2000" dirty="0">
                <a:latin typeface="BIZ UDPゴシック" panose="020B0400000000000000" pitchFamily="50" charset="-128"/>
                <a:ea typeface="BIZ UDPゴシック" panose="020B0400000000000000" pitchFamily="50" charset="-128"/>
              </a:rPr>
              <a:t>例：交通事故を目撃して１週間、それから事故の映像が頭から離れず仕事に集中できない、体調もすぐ</a:t>
            </a:r>
            <a:endParaRPr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sz="2000" dirty="0">
                <a:latin typeface="BIZ UDPゴシック" panose="020B0400000000000000" pitchFamily="50" charset="-128"/>
                <a:ea typeface="BIZ UDPゴシック" panose="020B0400000000000000" pitchFamily="50" charset="-128"/>
              </a:rPr>
              <a:t>　　　れず仕事を休んでいる　など</a:t>
            </a:r>
            <a:endParaRPr lang="en-US" altLang="ja-JP" sz="20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リハビリ期のシナリオを持ってきた場合でもそのまま実施するが、復職後の面談の</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場合は、休職日、復職日、休職期間等を明確にしておく。　</a:t>
            </a:r>
            <a:endParaRPr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896956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DD764-BB6E-6D51-0F5A-C9BFC53FBAA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AA793E3-9ADF-BFA2-ED03-4F944EC0E845}"/>
              </a:ext>
            </a:extLst>
          </p:cNvPr>
          <p:cNvSpPr>
            <a:spLocks noGrp="1"/>
          </p:cNvSpPr>
          <p:nvPr>
            <p:ph type="title"/>
          </p:nvPr>
        </p:nvSpPr>
        <p:spPr/>
        <p:txBody>
          <a:bodyPr/>
          <a:lstStyle/>
          <a:p>
            <a:r>
              <a:rPr lang="ja-JP" altLang="en-US" dirty="0">
                <a:latin typeface="BIZ UDPゴシック" panose="020B0400000000000000" pitchFamily="50" charset="-128"/>
                <a:ea typeface="BIZ UDPゴシック" panose="020B0400000000000000" pitchFamily="50" charset="-128"/>
              </a:rPr>
              <a:t>前半カウンセリングの実技指導のポイント</a:t>
            </a:r>
            <a:endParaRPr kumimoji="1" lang="ja-JP" altLang="en-US"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966ADAB6-ABC8-04DF-9EDF-427C3E5A2F17}"/>
              </a:ext>
            </a:extLst>
          </p:cNvPr>
          <p:cNvSpPr>
            <a:spLocks noGrp="1"/>
          </p:cNvSpPr>
          <p:nvPr>
            <p:ph idx="1"/>
          </p:nvPr>
        </p:nvSpPr>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味方になれているか　</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a:t>
            </a:r>
            <a:r>
              <a:rPr kumimoji="1" lang="en-US" altLang="ja-JP" dirty="0">
                <a:latin typeface="BIZ UDPゴシック" panose="020B0400000000000000" pitchFamily="50" charset="-128"/>
                <a:ea typeface="BIZ UDPゴシック" panose="020B0400000000000000" pitchFamily="50" charset="-128"/>
              </a:rPr>
              <a:t>MC</a:t>
            </a:r>
            <a:r>
              <a:rPr lang="ja-JP" altLang="en-US" dirty="0">
                <a:latin typeface="BIZ UDPゴシック" panose="020B0400000000000000" pitchFamily="50" charset="-128"/>
                <a:ea typeface="BIZ UDPゴシック" panose="020B0400000000000000" pitchFamily="50" charset="-128"/>
              </a:rPr>
              <a:t>（</a:t>
            </a:r>
            <a:r>
              <a:rPr lang="en-US" altLang="ja-JP" dirty="0">
                <a:latin typeface="BIZ UDPゴシック" panose="020B0400000000000000" pitchFamily="50" charset="-128"/>
                <a:ea typeface="BIZ UDPゴシック" panose="020B0400000000000000" pitchFamily="50" charset="-128"/>
              </a:rPr>
              <a:t>5</a:t>
            </a:r>
            <a:r>
              <a:rPr lang="ja-JP" altLang="en-US" dirty="0">
                <a:latin typeface="BIZ UDPゴシック" panose="020B0400000000000000" pitchFamily="50" charset="-128"/>
                <a:ea typeface="BIZ UDPゴシック" panose="020B0400000000000000" pitchFamily="50" charset="-128"/>
              </a:rPr>
              <a:t>つの頷き、痛い所の意識と味方になる要約）</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目標を意識して</a:t>
            </a:r>
            <a:r>
              <a:rPr lang="ja-JP" altLang="en-US" dirty="0">
                <a:latin typeface="BIZ UDPゴシック" panose="020B0400000000000000" pitchFamily="50" charset="-128"/>
                <a:ea typeface="BIZ UDPゴシック" panose="020B0400000000000000" pitchFamily="50" charset="-128"/>
              </a:rPr>
              <a:t>カウンセリング</a:t>
            </a:r>
            <a:r>
              <a:rPr kumimoji="1" lang="ja-JP" altLang="en-US" dirty="0">
                <a:latin typeface="BIZ UDPゴシック" panose="020B0400000000000000" pitchFamily="50" charset="-128"/>
                <a:ea typeface="BIZ UDPゴシック" panose="020B0400000000000000" pitchFamily="50" charset="-128"/>
              </a:rPr>
              <a:t>が進められているか</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（導入時点の少ない情報の中で、カウンセリングを</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どう進めようと　　思っていたか）</a:t>
            </a:r>
            <a:endParaRPr lang="en-US" altLang="ja-JP" dirty="0">
              <a:latin typeface="BIZ UDPゴシック" panose="020B0400000000000000" pitchFamily="50" charset="-128"/>
              <a:ea typeface="BIZ UDPゴシック" panose="020B0400000000000000" pitchFamily="50" charset="-128"/>
            </a:endParaRPr>
          </a:p>
          <a:p>
            <a:pPr marL="0" indent="0">
              <a:buNone/>
            </a:pPr>
            <a:r>
              <a:rPr kumimoji="1" lang="ja-JP" altLang="en-US" dirty="0">
                <a:latin typeface="BIZ UDPゴシック" panose="020B0400000000000000" pitchFamily="50" charset="-128"/>
                <a:ea typeface="BIZ UDPゴシック" panose="020B0400000000000000" pitchFamily="50" charset="-128"/>
              </a:rPr>
              <a:t>・何故この質問をしたのか、目的が意識できている等、</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受講者のレベルに合わせて</a:t>
            </a:r>
            <a:r>
              <a:rPr kumimoji="1" lang="en-US" altLang="ja-JP" dirty="0">
                <a:latin typeface="BIZ UDPゴシック" panose="020B0400000000000000" pitchFamily="50" charset="-128"/>
                <a:ea typeface="BIZ UDPゴシック" panose="020B0400000000000000" pitchFamily="50" charset="-128"/>
              </a:rPr>
              <a:t>FB</a:t>
            </a:r>
            <a:r>
              <a:rPr kumimoji="1" lang="ja-JP" altLang="en-US" dirty="0">
                <a:latin typeface="BIZ UDPゴシック" panose="020B0400000000000000" pitchFamily="50" charset="-128"/>
                <a:ea typeface="BIZ UDPゴシック" panose="020B0400000000000000" pitchFamily="50" charset="-128"/>
              </a:rPr>
              <a:t>する。</a:t>
            </a:r>
            <a:endParaRPr kumimoji="1" lang="en-US" altLang="ja-JP" dirty="0">
              <a:latin typeface="BIZ UDPゴシック" panose="020B0400000000000000" pitchFamily="50" charset="-128"/>
              <a:ea typeface="BIZ UDPゴシック" panose="020B0400000000000000" pitchFamily="50" charset="-128"/>
            </a:endParaRPr>
          </a:p>
          <a:p>
            <a:pPr marL="0" indent="0">
              <a:buNone/>
            </a:pPr>
            <a:endParaRPr kumimoji="1" lang="ja-JP" altLang="en-US" dirty="0"/>
          </a:p>
        </p:txBody>
      </p:sp>
      <p:sp>
        <p:nvSpPr>
          <p:cNvPr id="4" name="タイトル 1">
            <a:extLst>
              <a:ext uri="{FF2B5EF4-FFF2-40B4-BE49-F238E27FC236}">
                <a16:creationId xmlns:a16="http://schemas.microsoft.com/office/drawing/2014/main" id="{3FD4D825-F70E-02A0-057D-583CB4E947FC}"/>
              </a:ext>
            </a:extLst>
          </p:cNvPr>
          <p:cNvSpPr txBox="1">
            <a:spLocks/>
          </p:cNvSpPr>
          <p:nvPr/>
        </p:nvSpPr>
        <p:spPr>
          <a:xfrm>
            <a:off x="8969810" y="25861"/>
            <a:ext cx="3222190" cy="6785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latin typeface="BIZ UDPゴシック" panose="020B0400000000000000" pitchFamily="50" charset="-128"/>
                <a:ea typeface="BIZ UDPゴシック" panose="020B0400000000000000" pitchFamily="50" charset="-128"/>
              </a:rPr>
              <a:t>＜</a:t>
            </a:r>
            <a:r>
              <a:rPr lang="en-US" altLang="ja-JP" sz="2400" dirty="0">
                <a:latin typeface="BIZ UDPゴシック" panose="020B0400000000000000" pitchFamily="50" charset="-128"/>
                <a:ea typeface="BIZ UDPゴシック" panose="020B0400000000000000" pitchFamily="50" charset="-128"/>
              </a:rPr>
              <a:t>2026.5</a:t>
            </a:r>
            <a:r>
              <a:rPr lang="ja-JP" altLang="en-US" sz="2400" dirty="0">
                <a:latin typeface="BIZ UDPゴシック" panose="020B0400000000000000" pitchFamily="50" charset="-128"/>
                <a:ea typeface="BIZ UDPゴシック" panose="020B0400000000000000" pitchFamily="50" charset="-128"/>
              </a:rPr>
              <a:t>追加＞</a:t>
            </a:r>
          </a:p>
        </p:txBody>
      </p:sp>
    </p:spTree>
    <p:extLst>
      <p:ext uri="{BB962C8B-B14F-4D97-AF65-F5344CB8AC3E}">
        <p14:creationId xmlns:p14="http://schemas.microsoft.com/office/powerpoint/2010/main" val="4101174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8FD3C1-2892-C501-D28B-4AECB3D78FB9}"/>
              </a:ext>
            </a:extLst>
          </p:cNvPr>
          <p:cNvSpPr>
            <a:spLocks noGrp="1"/>
          </p:cNvSpPr>
          <p:nvPr>
            <p:ph type="title"/>
          </p:nvPr>
        </p:nvSpPr>
        <p:spPr/>
        <p:txBody>
          <a:bodyPr/>
          <a:lstStyle/>
          <a:p>
            <a:r>
              <a:rPr lang="ja-JP" altLang="en-US" dirty="0">
                <a:latin typeface="BIZ UDPゴシック" panose="020B0400000000000000" pitchFamily="50" charset="-128"/>
                <a:ea typeface="BIZ UDPゴシック" panose="020B0400000000000000" pitchFamily="50" charset="-128"/>
              </a:rPr>
              <a:t>後半カウンセリングの実技指導のポイント</a:t>
            </a:r>
            <a:endParaRPr kumimoji="1" lang="ja-JP" altLang="en-US"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2C2CBB84-AA67-E74F-88A7-A0C44A34D661}"/>
              </a:ext>
            </a:extLst>
          </p:cNvPr>
          <p:cNvSpPr>
            <a:spLocks noGrp="1"/>
          </p:cNvSpPr>
          <p:nvPr>
            <p:ph idx="1"/>
          </p:nvPr>
        </p:nvSpPr>
        <p:spPr>
          <a:xfrm>
            <a:off x="480847" y="1690688"/>
            <a:ext cx="11080531" cy="4249355"/>
          </a:xfrm>
        </p:spPr>
        <p:txBody>
          <a:bodyPr>
            <a:normAutofit fontScale="92500" lnSpcReduction="10000"/>
          </a:bodyPr>
          <a:lstStyle/>
          <a:p>
            <a:r>
              <a:rPr kumimoji="1" lang="ja-JP" altLang="en-US" dirty="0">
                <a:latin typeface="BIZ UDPゴシック" panose="020B0400000000000000" pitchFamily="50" charset="-128"/>
                <a:ea typeface="BIZ UDPゴシック" panose="020B0400000000000000" pitchFamily="50" charset="-128"/>
              </a:rPr>
              <a:t>味方になれているか　</a:t>
            </a:r>
            <a:r>
              <a:rPr kumimoji="1" lang="en-US" altLang="ja-JP" dirty="0">
                <a:latin typeface="BIZ UDPゴシック" panose="020B0400000000000000" pitchFamily="50" charset="-128"/>
                <a:ea typeface="BIZ UDPゴシック" panose="020B0400000000000000" pitchFamily="50" charset="-128"/>
              </a:rPr>
              <a:t>MC</a:t>
            </a:r>
            <a:r>
              <a:rPr lang="ja-JP" altLang="en-US" dirty="0">
                <a:latin typeface="BIZ UDPゴシック" panose="020B0400000000000000" pitchFamily="50" charset="-128"/>
                <a:ea typeface="BIZ UDPゴシック" panose="020B0400000000000000" pitchFamily="50" charset="-128"/>
              </a:rPr>
              <a:t>（痛い所の意識と要約）</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目標を意識して</a:t>
            </a:r>
            <a:r>
              <a:rPr lang="ja-JP" altLang="en-US" dirty="0">
                <a:latin typeface="BIZ UDPゴシック" panose="020B0400000000000000" pitchFamily="50" charset="-128"/>
                <a:ea typeface="BIZ UDPゴシック" panose="020B0400000000000000" pitchFamily="50" charset="-128"/>
              </a:rPr>
              <a:t>カウンセリング</a:t>
            </a:r>
            <a:r>
              <a:rPr kumimoji="1" lang="ja-JP" altLang="en-US" dirty="0">
                <a:latin typeface="BIZ UDPゴシック" panose="020B0400000000000000" pitchFamily="50" charset="-128"/>
                <a:ea typeface="BIZ UDPゴシック" panose="020B0400000000000000" pitchFamily="50" charset="-128"/>
              </a:rPr>
              <a:t>が進められているか</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　（無意識目標または目標設定が適切か）</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新しい情報が入って来た時に、柔軟に目標変更できているか</a:t>
            </a:r>
            <a:endParaRPr lang="en-US" altLang="ja-JP" dirty="0">
              <a:latin typeface="BIZ UDPゴシック" panose="020B0400000000000000" pitchFamily="50" charset="-128"/>
              <a:ea typeface="BIZ UDPゴシック" panose="020B0400000000000000" pitchFamily="50" charset="-128"/>
            </a:endParaRPr>
          </a:p>
          <a:p>
            <a:pPr marL="0" indent="0">
              <a:buNone/>
            </a:pPr>
            <a:r>
              <a:rPr kumimoji="1" lang="ja-JP" altLang="en-US" dirty="0">
                <a:latin typeface="BIZ UDPゴシック" panose="020B0400000000000000" pitchFamily="50" charset="-128"/>
                <a:ea typeface="BIZ UDPゴシック" panose="020B0400000000000000" pitchFamily="50" charset="-128"/>
              </a:rPr>
              <a:t>　または、目標を変えない理由を意識できているか</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バリア病を抜けのないように、意識できているか</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（疲労の段階とそれに伴う症状、死にたい気持ちの確認等（リスクの意識））</a:t>
            </a:r>
            <a:endParaRPr lang="en-US" altLang="ja-JP" dirty="0">
              <a:latin typeface="BIZ UDPゴシック" panose="020B0400000000000000" pitchFamily="50" charset="-128"/>
              <a:ea typeface="BIZ UDPゴシック" panose="020B0400000000000000" pitchFamily="50" charset="-128"/>
            </a:endParaRPr>
          </a:p>
          <a:p>
            <a:r>
              <a:rPr kumimoji="1" lang="en-US" altLang="ja-JP" dirty="0">
                <a:latin typeface="BIZ UDPゴシック" panose="020B0400000000000000" pitchFamily="50" charset="-128"/>
                <a:ea typeface="BIZ UDPゴシック" panose="020B0400000000000000" pitchFamily="50" charset="-128"/>
              </a:rPr>
              <a:t>Co</a:t>
            </a:r>
            <a:r>
              <a:rPr kumimoji="1" lang="ja-JP" altLang="en-US" dirty="0">
                <a:latin typeface="BIZ UDPゴシック" panose="020B0400000000000000" pitchFamily="50" charset="-128"/>
                <a:ea typeface="BIZ UDPゴシック" panose="020B0400000000000000" pitchFamily="50" charset="-128"/>
              </a:rPr>
              <a:t>の価値観によって、</a:t>
            </a:r>
            <a:r>
              <a:rPr lang="ja-JP" altLang="en-US" dirty="0">
                <a:latin typeface="BIZ UDPゴシック" panose="020B0400000000000000" pitchFamily="50" charset="-128"/>
                <a:ea typeface="BIZ UDPゴシック" panose="020B0400000000000000" pitchFamily="50" charset="-128"/>
              </a:rPr>
              <a:t>カウンセリング</a:t>
            </a:r>
            <a:r>
              <a:rPr kumimoji="1" lang="ja-JP" altLang="en-US" dirty="0">
                <a:latin typeface="BIZ UDPゴシック" panose="020B0400000000000000" pitchFamily="50" charset="-128"/>
                <a:ea typeface="BIZ UDPゴシック" panose="020B0400000000000000" pitchFamily="50" charset="-128"/>
              </a:rPr>
              <a:t>が左右されていないか</a:t>
            </a:r>
            <a:endParaRPr kumimoji="1" lang="en-US" altLang="ja-JP" dirty="0">
              <a:latin typeface="BIZ UDPゴシック" panose="020B0400000000000000" pitchFamily="50" charset="-128"/>
              <a:ea typeface="BIZ UDPゴシック" panose="020B0400000000000000" pitchFamily="50" charset="-128"/>
            </a:endParaRPr>
          </a:p>
          <a:p>
            <a:pPr marL="0" indent="0">
              <a:buNone/>
            </a:pPr>
            <a:r>
              <a:rPr kumimoji="1" lang="ja-JP" altLang="en-US">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強すぎる問題解決志向等）</a:t>
            </a:r>
            <a:endParaRPr kumimoji="1" lang="en-US" altLang="ja-JP" dirty="0">
              <a:latin typeface="BIZ UDPゴシック" panose="020B0400000000000000" pitchFamily="50" charset="-128"/>
              <a:ea typeface="BIZ UDPゴシック" panose="020B0400000000000000" pitchFamily="50" charset="-128"/>
            </a:endParaRPr>
          </a:p>
          <a:p>
            <a:endParaRPr kumimoji="1" lang="ja-JP" altLang="en-US" dirty="0"/>
          </a:p>
        </p:txBody>
      </p:sp>
      <p:sp>
        <p:nvSpPr>
          <p:cNvPr id="4" name="タイトル 1">
            <a:extLst>
              <a:ext uri="{FF2B5EF4-FFF2-40B4-BE49-F238E27FC236}">
                <a16:creationId xmlns:a16="http://schemas.microsoft.com/office/drawing/2014/main" id="{AAC4DFFE-CC2C-DDAA-B7C4-F27ED5282095}"/>
              </a:ext>
            </a:extLst>
          </p:cNvPr>
          <p:cNvSpPr txBox="1">
            <a:spLocks/>
          </p:cNvSpPr>
          <p:nvPr/>
        </p:nvSpPr>
        <p:spPr>
          <a:xfrm>
            <a:off x="8969810" y="25861"/>
            <a:ext cx="3222190" cy="6785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latin typeface="BIZ UDPゴシック" panose="020B0400000000000000" pitchFamily="50" charset="-128"/>
                <a:ea typeface="BIZ UDPゴシック" panose="020B0400000000000000" pitchFamily="50" charset="-128"/>
              </a:rPr>
              <a:t>＜</a:t>
            </a:r>
            <a:r>
              <a:rPr lang="en-US" altLang="ja-JP" sz="2400" dirty="0">
                <a:latin typeface="BIZ UDPゴシック" panose="020B0400000000000000" pitchFamily="50" charset="-128"/>
                <a:ea typeface="BIZ UDPゴシック" panose="020B0400000000000000" pitchFamily="50" charset="-128"/>
              </a:rPr>
              <a:t>2026.5</a:t>
            </a:r>
            <a:r>
              <a:rPr lang="ja-JP" altLang="en-US" sz="2400" dirty="0">
                <a:latin typeface="BIZ UDPゴシック" panose="020B0400000000000000" pitchFamily="50" charset="-128"/>
                <a:ea typeface="BIZ UDPゴシック" panose="020B0400000000000000" pitchFamily="50" charset="-128"/>
              </a:rPr>
              <a:t>追加＞</a:t>
            </a:r>
          </a:p>
        </p:txBody>
      </p:sp>
    </p:spTree>
    <p:extLst>
      <p:ext uri="{BB962C8B-B14F-4D97-AF65-F5344CB8AC3E}">
        <p14:creationId xmlns:p14="http://schemas.microsoft.com/office/powerpoint/2010/main" val="756794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5E7A0D-4BA6-4341-807B-B5DF71ACF64E}"/>
              </a:ext>
            </a:extLst>
          </p:cNvPr>
          <p:cNvSpPr>
            <a:spLocks noGrp="1"/>
          </p:cNvSpPr>
          <p:nvPr>
            <p:ph type="title"/>
          </p:nvPr>
        </p:nvSpPr>
        <p:spPr>
          <a:xfrm>
            <a:off x="838200" y="220271"/>
            <a:ext cx="10515600" cy="1736119"/>
          </a:xfrm>
        </p:spPr>
        <p:txBody>
          <a:bodyPr anchor="t">
            <a:normAutofit fontScale="90000"/>
          </a:bodyPr>
          <a:lstStyle/>
          <a:p>
            <a:pPr algn="ctr">
              <a:lnSpc>
                <a:spcPct val="150000"/>
              </a:lnSpc>
            </a:pPr>
            <a:r>
              <a:rPr kumimoji="1" lang="ja-JP" altLang="en-US" dirty="0">
                <a:latin typeface="BIZ UDPゴシック" panose="020B0400000000000000" pitchFamily="50" charset="-128"/>
                <a:ea typeface="BIZ UDPゴシック" panose="020B0400000000000000" pitchFamily="50" charset="-128"/>
              </a:rPr>
              <a:t>ロープレ後の質問項目例</a:t>
            </a:r>
            <a:br>
              <a:rPr kumimoji="1" lang="en-US" altLang="ja-JP" dirty="0">
                <a:latin typeface="BIZ UDPゴシック" panose="020B0400000000000000" pitchFamily="50" charset="-128"/>
                <a:ea typeface="BIZ UDPゴシック" panose="020B0400000000000000" pitchFamily="50" charset="-128"/>
              </a:rPr>
            </a:br>
            <a:r>
              <a:rPr kumimoji="1" lang="ja-JP" altLang="en-US" sz="3100" dirty="0">
                <a:latin typeface="BIZ UDPゴシック" panose="020B0400000000000000" pitchFamily="50" charset="-128"/>
                <a:ea typeface="BIZ UDPゴシック" panose="020B0400000000000000" pitchFamily="50" charset="-128"/>
              </a:rPr>
              <a:t>（上級（個人）２の場合は指導者が下記のことを振り返りで聞く）</a:t>
            </a:r>
          </a:p>
        </p:txBody>
      </p:sp>
      <p:sp>
        <p:nvSpPr>
          <p:cNvPr id="3" name="コンテンツ プレースホルダー 2">
            <a:extLst>
              <a:ext uri="{FF2B5EF4-FFF2-40B4-BE49-F238E27FC236}">
                <a16:creationId xmlns:a16="http://schemas.microsoft.com/office/drawing/2014/main" id="{A26CA9B2-1D6D-4903-A40D-D5F8B3D1637C}"/>
              </a:ext>
            </a:extLst>
          </p:cNvPr>
          <p:cNvSpPr>
            <a:spLocks noGrp="1"/>
          </p:cNvSpPr>
          <p:nvPr>
            <p:ph idx="1"/>
          </p:nvPr>
        </p:nvSpPr>
        <p:spPr>
          <a:xfrm>
            <a:off x="2021630" y="2057593"/>
            <a:ext cx="8310077" cy="3889019"/>
          </a:xfrm>
        </p:spPr>
        <p:txBody>
          <a:bodyPr>
            <a:normAutofit/>
          </a:bodyPr>
          <a:lstStyle/>
          <a:p>
            <a:r>
              <a:rPr lang="ja-JP" altLang="en-US" dirty="0">
                <a:latin typeface="BIZ UDPゴシック" panose="020B0400000000000000" pitchFamily="50" charset="-128"/>
                <a:ea typeface="BIZ UDPゴシック" panose="020B0400000000000000" pitchFamily="50" charset="-128"/>
              </a:rPr>
              <a:t>バリア病で変化したところを教えてください</a:t>
            </a:r>
            <a:endParaRPr lang="en-US" altLang="ja-JP"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やってみてどうだったか</a:t>
            </a:r>
            <a:endParaRPr lang="en-US" altLang="ja-JP" dirty="0">
              <a:latin typeface="BIZ UDPゴシック" panose="020B0400000000000000" pitchFamily="50" charset="-128"/>
              <a:ea typeface="BIZ UDPゴシック" panose="020B0400000000000000" pitchFamily="50" charset="-128"/>
            </a:endParaRPr>
          </a:p>
          <a:p>
            <a:pPr marL="0" indent="0">
              <a:buNone/>
            </a:pPr>
            <a:r>
              <a:rPr lang="ja-JP" altLang="en-US" dirty="0">
                <a:latin typeface="BIZ UDPゴシック" panose="020B0400000000000000" pitchFamily="50" charset="-128"/>
                <a:ea typeface="BIZ UDPゴシック" panose="020B0400000000000000" pitchFamily="50" charset="-128"/>
              </a:rPr>
              <a:t>（良かったところ、改善したいところ）</a:t>
            </a:r>
            <a:endParaRPr lang="en-US" altLang="ja-JP"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同じ時間をもう一度やるとして、何を気を付ける？</a:t>
            </a:r>
            <a:endParaRPr lang="en-US" altLang="ja-JP" dirty="0">
              <a:latin typeface="BIZ UDPゴシック" panose="020B0400000000000000" pitchFamily="50" charset="-128"/>
              <a:ea typeface="BIZ UDPゴシック" panose="020B0400000000000000" pitchFamily="50" charset="-128"/>
            </a:endParaRPr>
          </a:p>
          <a:p>
            <a:pPr marL="0" indent="0">
              <a:buNone/>
            </a:pPr>
            <a:endParaRPr lang="en-US" altLang="ja-JP" sz="1400"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その他</a:t>
            </a:r>
            <a:endParaRPr lang="en-US" altLang="ja-JP"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184852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A4250F-F389-4A83-9132-5949E33EC521}"/>
              </a:ext>
            </a:extLst>
          </p:cNvPr>
          <p:cNvSpPr>
            <a:spLocks noGrp="1"/>
          </p:cNvSpPr>
          <p:nvPr>
            <p:ph type="title"/>
          </p:nvPr>
        </p:nvSpPr>
        <p:spPr>
          <a:xfrm>
            <a:off x="838200" y="158647"/>
            <a:ext cx="10515600" cy="1325563"/>
          </a:xfrm>
        </p:spPr>
        <p:txBody>
          <a:bodyPr/>
          <a:lstStyle/>
          <a:p>
            <a:pPr algn="ctr"/>
            <a:r>
              <a:rPr kumimoji="1" lang="ja-JP" altLang="en-US" dirty="0">
                <a:latin typeface="BIZ UDPゴシック" panose="020B0400000000000000" pitchFamily="50" charset="-128"/>
                <a:ea typeface="BIZ UDPゴシック" panose="020B0400000000000000" pitchFamily="50" charset="-128"/>
              </a:rPr>
              <a:t>レコーディングについて</a:t>
            </a:r>
          </a:p>
        </p:txBody>
      </p:sp>
      <p:sp>
        <p:nvSpPr>
          <p:cNvPr id="3" name="コンテンツ プレースホルダー 2">
            <a:extLst>
              <a:ext uri="{FF2B5EF4-FFF2-40B4-BE49-F238E27FC236}">
                <a16:creationId xmlns:a16="http://schemas.microsoft.com/office/drawing/2014/main" id="{6E158734-FBEA-42A8-B823-F0101A92E4BF}"/>
              </a:ext>
            </a:extLst>
          </p:cNvPr>
          <p:cNvSpPr>
            <a:spLocks noGrp="1"/>
          </p:cNvSpPr>
          <p:nvPr>
            <p:ph idx="1"/>
          </p:nvPr>
        </p:nvSpPr>
        <p:spPr>
          <a:xfrm>
            <a:off x="757084" y="1618939"/>
            <a:ext cx="10736826" cy="4904691"/>
          </a:xfrm>
        </p:spPr>
        <p:txBody>
          <a:bodyPr>
            <a:normAutofit lnSpcReduction="10000"/>
          </a:bodyPr>
          <a:lstStyle/>
          <a:p>
            <a:r>
              <a:rPr lang="ja-JP" altLang="en-US" dirty="0">
                <a:latin typeface="BIZ UDPゴシック" panose="020B0400000000000000" pitchFamily="50" charset="-128"/>
                <a:ea typeface="BIZ UDPゴシック" panose="020B0400000000000000" pitchFamily="50" charset="-128"/>
              </a:rPr>
              <a:t>指導者は、受講者のレコーディングを許可する</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クライアント役が了解すれば自分のパソコンに記録</a:t>
            </a:r>
            <a:endParaRPr lang="en-US" altLang="ja-JP" dirty="0">
              <a:latin typeface="BIZ UDPゴシック" panose="020B0400000000000000" pitchFamily="50" charset="-128"/>
              <a:ea typeface="BIZ UDPゴシック" panose="020B0400000000000000" pitchFamily="50" charset="-128"/>
            </a:endParaRPr>
          </a:p>
          <a:p>
            <a:pPr lvl="1">
              <a:buFont typeface="游ゴシック" panose="020B0400000000000000" pitchFamily="50" charset="-128"/>
              <a:buChar char="―"/>
            </a:pPr>
            <a:r>
              <a:rPr lang="ja-JP" altLang="en-US" sz="2800" dirty="0">
                <a:latin typeface="BIZ UDPゴシック" panose="020B0400000000000000" pitchFamily="50" charset="-128"/>
                <a:ea typeface="BIZ UDPゴシック" panose="020B0400000000000000" pitchFamily="50" charset="-128"/>
              </a:rPr>
              <a:t>ギャラリービューで、</a:t>
            </a:r>
            <a:r>
              <a:rPr lang="en-US" altLang="ja-JP" sz="2800" dirty="0">
                <a:latin typeface="BIZ UDPゴシック" panose="020B0400000000000000" pitchFamily="50" charset="-128"/>
                <a:ea typeface="BIZ UDPゴシック" panose="020B0400000000000000" pitchFamily="50" charset="-128"/>
              </a:rPr>
              <a:t>2</a:t>
            </a:r>
            <a:r>
              <a:rPr lang="ja-JP" altLang="en-US" sz="2800" dirty="0">
                <a:latin typeface="BIZ UDPゴシック" panose="020B0400000000000000" pitchFamily="50" charset="-128"/>
                <a:ea typeface="BIZ UDPゴシック" panose="020B0400000000000000" pitchFamily="50" charset="-128"/>
              </a:rPr>
              <a:t>人画面で</a:t>
            </a:r>
            <a:endParaRPr lang="en-US" altLang="ja-JP" sz="2800" dirty="0">
              <a:latin typeface="BIZ UDPゴシック" panose="020B0400000000000000" pitchFamily="50" charset="-128"/>
              <a:ea typeface="BIZ UDPゴシック" panose="020B0400000000000000" pitchFamily="50" charset="-128"/>
            </a:endParaRPr>
          </a:p>
          <a:p>
            <a:pPr lvl="1">
              <a:buFont typeface="游ゴシック" panose="020B0400000000000000" pitchFamily="50" charset="-128"/>
              <a:buChar char="―"/>
            </a:pPr>
            <a:r>
              <a:rPr lang="ja-JP" altLang="en-US" sz="2800" dirty="0">
                <a:latin typeface="BIZ UDPゴシック" panose="020B0400000000000000" pitchFamily="50" charset="-128"/>
                <a:ea typeface="BIZ UDPゴシック" panose="020B0400000000000000" pitchFamily="50" charset="-128"/>
              </a:rPr>
              <a:t>フォルダーは「ドキュメント」の中の「</a:t>
            </a:r>
            <a:r>
              <a:rPr lang="en-US" altLang="ja-JP" sz="2800" dirty="0">
                <a:latin typeface="BIZ UDPゴシック" panose="020B0400000000000000" pitchFamily="50" charset="-128"/>
                <a:ea typeface="BIZ UDPゴシック" panose="020B0400000000000000" pitchFamily="50" charset="-128"/>
              </a:rPr>
              <a:t>Zoom</a:t>
            </a:r>
            <a:r>
              <a:rPr lang="ja-JP" altLang="en-US" sz="2800" dirty="0">
                <a:latin typeface="BIZ UDPゴシック" panose="020B0400000000000000" pitchFamily="50" charset="-128"/>
                <a:ea typeface="BIZ UDPゴシック" panose="020B0400000000000000" pitchFamily="50" charset="-128"/>
              </a:rPr>
              <a:t>」に</a:t>
            </a:r>
            <a:endParaRPr lang="en-US" altLang="ja-JP" sz="2800" dirty="0">
              <a:latin typeface="BIZ UDPゴシック" panose="020B0400000000000000" pitchFamily="50" charset="-128"/>
              <a:ea typeface="BIZ UDPゴシック" panose="020B0400000000000000" pitchFamily="50" charset="-128"/>
            </a:endParaRPr>
          </a:p>
          <a:p>
            <a:pPr lvl="1">
              <a:buFont typeface="游ゴシック" panose="020B0400000000000000" pitchFamily="50" charset="-128"/>
              <a:buChar char="―"/>
            </a:pPr>
            <a:r>
              <a:rPr lang="en-US" altLang="ja-JP" sz="2800" dirty="0">
                <a:latin typeface="BIZ UDPゴシック" panose="020B0400000000000000" pitchFamily="50" charset="-128"/>
                <a:ea typeface="BIZ UDPゴシック" panose="020B0400000000000000" pitchFamily="50" charset="-128"/>
              </a:rPr>
              <a:t>Zoom</a:t>
            </a:r>
            <a:r>
              <a:rPr lang="ja-JP" altLang="en-US" sz="2800" dirty="0">
                <a:latin typeface="BIZ UDPゴシック" panose="020B0400000000000000" pitchFamily="50" charset="-128"/>
                <a:ea typeface="BIZ UDPゴシック" panose="020B0400000000000000" pitchFamily="50" charset="-128"/>
              </a:rPr>
              <a:t>終了後画像処理が始まるので、すぐにパソコンの電源を切らない</a:t>
            </a:r>
            <a:endParaRPr lang="en-US" altLang="ja-JP" sz="2800" dirty="0">
              <a:latin typeface="BIZ UDPゴシック" panose="020B0400000000000000" pitchFamily="50" charset="-128"/>
              <a:ea typeface="BIZ UDPゴシック" panose="020B0400000000000000" pitchFamily="50" charset="-128"/>
            </a:endParaRPr>
          </a:p>
          <a:p>
            <a:pPr lvl="1">
              <a:buFont typeface="游ゴシック" panose="020B0400000000000000" pitchFamily="50" charset="-128"/>
              <a:buChar char="―"/>
            </a:pPr>
            <a:r>
              <a:rPr lang="ja-JP" altLang="en-US" sz="2800" dirty="0">
                <a:latin typeface="BIZ UDPゴシック" panose="020B0400000000000000" pitchFamily="50" charset="-128"/>
                <a:ea typeface="BIZ UDPゴシック" panose="020B0400000000000000" pitchFamily="50" charset="-128"/>
              </a:rPr>
              <a:t>録画はロールプレイ実施の時、</a:t>
            </a:r>
            <a:r>
              <a:rPr lang="en-US" altLang="ja-JP" sz="2800" dirty="0">
                <a:latin typeface="BIZ UDPゴシック" panose="020B0400000000000000" pitchFamily="50" charset="-128"/>
                <a:ea typeface="BIZ UDPゴシック" panose="020B0400000000000000" pitchFamily="50" charset="-128"/>
              </a:rPr>
              <a:t>FB</a:t>
            </a:r>
            <a:r>
              <a:rPr lang="ja-JP" altLang="en-US" sz="2800" dirty="0">
                <a:latin typeface="BIZ UDPゴシック" panose="020B0400000000000000" pitchFamily="50" charset="-128"/>
                <a:ea typeface="BIZ UDPゴシック" panose="020B0400000000000000" pitchFamily="50" charset="-128"/>
              </a:rPr>
              <a:t>の時は、カメラが</a:t>
            </a:r>
            <a:r>
              <a:rPr lang="en-US" altLang="ja-JP" sz="2800" dirty="0">
                <a:latin typeface="BIZ UDPゴシック" panose="020B0400000000000000" pitchFamily="50" charset="-128"/>
                <a:ea typeface="BIZ UDPゴシック" panose="020B0400000000000000" pitchFamily="50" charset="-128"/>
              </a:rPr>
              <a:t>ON</a:t>
            </a:r>
            <a:r>
              <a:rPr lang="ja-JP" altLang="en-US" sz="2800" dirty="0">
                <a:latin typeface="BIZ UDPゴシック" panose="020B0400000000000000" pitchFamily="50" charset="-128"/>
                <a:ea typeface="BIZ UDPゴシック" panose="020B0400000000000000" pitchFamily="50" charset="-128"/>
              </a:rPr>
              <a:t>になっている人は全員録画されますので、グループの皆さが</a:t>
            </a:r>
            <a:r>
              <a:rPr lang="en-US" altLang="ja-JP" sz="2800" dirty="0">
                <a:latin typeface="BIZ UDPゴシック" panose="020B0400000000000000" pitchFamily="50" charset="-128"/>
                <a:ea typeface="BIZ UDPゴシック" panose="020B0400000000000000" pitchFamily="50" charset="-128"/>
              </a:rPr>
              <a:t>OK</a:t>
            </a:r>
            <a:r>
              <a:rPr lang="ja-JP" altLang="en-US" sz="2800" dirty="0">
                <a:latin typeface="BIZ UDPゴシック" panose="020B0400000000000000" pitchFamily="50" charset="-128"/>
                <a:ea typeface="BIZ UDPゴシック" panose="020B0400000000000000" pitchFamily="50" charset="-128"/>
              </a:rPr>
              <a:t>であれば録画。移りたくない方はビデオ</a:t>
            </a:r>
            <a:r>
              <a:rPr lang="en-US" altLang="ja-JP" sz="2800" dirty="0">
                <a:latin typeface="BIZ UDPゴシック" panose="020B0400000000000000" pitchFamily="50" charset="-128"/>
                <a:ea typeface="BIZ UDPゴシック" panose="020B0400000000000000" pitchFamily="50" charset="-128"/>
              </a:rPr>
              <a:t>OFF</a:t>
            </a:r>
            <a:r>
              <a:rPr lang="ja-JP" altLang="en-US" sz="2800" dirty="0">
                <a:latin typeface="BIZ UDPゴシック" panose="020B0400000000000000" pitchFamily="50" charset="-128"/>
                <a:ea typeface="BIZ UDPゴシック" panose="020B0400000000000000" pitchFamily="50" charset="-128"/>
              </a:rPr>
              <a:t>の状態でお願いいたします。</a:t>
            </a:r>
          </a:p>
          <a:p>
            <a:r>
              <a:rPr lang="ja-JP" altLang="en-US" dirty="0">
                <a:latin typeface="BIZ UDPゴシック" panose="020B0400000000000000" pitchFamily="50" charset="-128"/>
                <a:ea typeface="BIZ UDPゴシック" panose="020B0400000000000000" pitchFamily="50" charset="-128"/>
              </a:rPr>
              <a:t>もしくはスマホで撮影</a:t>
            </a:r>
            <a:br>
              <a:rPr lang="en-US" altLang="ja-JP" dirty="0">
                <a:latin typeface="BIZ UDPゴシック" panose="020B0400000000000000" pitchFamily="50" charset="-128"/>
                <a:ea typeface="BIZ UDPゴシック" panose="020B0400000000000000" pitchFamily="50" charset="-128"/>
              </a:rPr>
            </a:br>
            <a:r>
              <a:rPr lang="ja-JP" altLang="en-US" dirty="0">
                <a:latin typeface="BIZ UDPゴシック" panose="020B0400000000000000" pitchFamily="50" charset="-128"/>
                <a:ea typeface="BIZ UDPゴシック" panose="020B0400000000000000" pitchFamily="50" charset="-128"/>
              </a:rPr>
              <a:t>　会場もできるだけご自身のパフォーマンスを撮影する</a:t>
            </a:r>
            <a:endParaRPr lang="en-US" altLang="ja-JP"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854489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円/楕円 15"/>
          <p:cNvSpPr/>
          <p:nvPr/>
        </p:nvSpPr>
        <p:spPr>
          <a:xfrm>
            <a:off x="2574682" y="4817646"/>
            <a:ext cx="4944164" cy="1203642"/>
          </a:xfrm>
          <a:prstGeom prst="ellipse">
            <a:avLst/>
          </a:prstGeom>
        </p:spPr>
        <p:style>
          <a:lnRef idx="0">
            <a:schemeClr val="accent1"/>
          </a:lnRef>
          <a:fillRef idx="3">
            <a:schemeClr val="accent1"/>
          </a:fillRef>
          <a:effectRef idx="3">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リスク</a:t>
            </a:r>
          </a:p>
        </p:txBody>
      </p:sp>
      <p:sp>
        <p:nvSpPr>
          <p:cNvPr id="66565" name="タイトル 1"/>
          <p:cNvSpPr>
            <a:spLocks noGrp="1"/>
          </p:cNvSpPr>
          <p:nvPr>
            <p:ph type="title"/>
          </p:nvPr>
        </p:nvSpPr>
        <p:spPr>
          <a:xfrm>
            <a:off x="1919289" y="-26988"/>
            <a:ext cx="8383587" cy="1143001"/>
          </a:xfrm>
        </p:spPr>
        <p:txBody>
          <a:bodyPr/>
          <a:lstStyle/>
          <a:p>
            <a:r>
              <a:rPr lang="ja-JP" altLang="en-US" dirty="0"/>
              <a:t>チェック項目（バリア病Ｅ預金味方）</a:t>
            </a:r>
          </a:p>
        </p:txBody>
      </p:sp>
      <p:sp>
        <p:nvSpPr>
          <p:cNvPr id="66566" name="テキスト ボックス 15"/>
          <p:cNvSpPr txBox="1">
            <a:spLocks noChangeArrowheads="1"/>
          </p:cNvSpPr>
          <p:nvPr/>
        </p:nvSpPr>
        <p:spPr bwMode="auto">
          <a:xfrm>
            <a:off x="8045451" y="4633914"/>
            <a:ext cx="1979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a:ln>
                  <a:noFill/>
                </a:ln>
                <a:solidFill>
                  <a:srgbClr val="000000"/>
                </a:solidFill>
                <a:effectLst/>
                <a:uLnTx/>
                <a:uFillTx/>
                <a:latin typeface="Arial" charset="0"/>
                <a:ea typeface="ＭＳ Ｐゴシック" charset="-128"/>
                <a:cs typeface="+mn-cs"/>
              </a:rPr>
              <a:t>主観的安全</a:t>
            </a:r>
          </a:p>
        </p:txBody>
      </p:sp>
      <p:sp>
        <p:nvSpPr>
          <p:cNvPr id="66567" name="テキスト ボックス 16"/>
          <p:cNvSpPr txBox="1">
            <a:spLocks noChangeArrowheads="1"/>
          </p:cNvSpPr>
          <p:nvPr/>
        </p:nvSpPr>
        <p:spPr bwMode="auto">
          <a:xfrm>
            <a:off x="8070851" y="4005264"/>
            <a:ext cx="1979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a:ln>
                  <a:noFill/>
                </a:ln>
                <a:solidFill>
                  <a:srgbClr val="000000"/>
                </a:solidFill>
                <a:effectLst/>
                <a:uLnTx/>
                <a:uFillTx/>
                <a:latin typeface="Arial" charset="0"/>
                <a:ea typeface="ＭＳ Ｐゴシック" charset="-128"/>
                <a:cs typeface="+mn-cs"/>
              </a:rPr>
              <a:t>変化可能性</a:t>
            </a:r>
          </a:p>
        </p:txBody>
      </p:sp>
      <p:sp>
        <p:nvSpPr>
          <p:cNvPr id="66568" name="テキスト ボックス 27"/>
          <p:cNvSpPr txBox="1">
            <a:spLocks noChangeArrowheads="1"/>
          </p:cNvSpPr>
          <p:nvPr/>
        </p:nvSpPr>
        <p:spPr bwMode="auto">
          <a:xfrm>
            <a:off x="8759826" y="2125664"/>
            <a:ext cx="1800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a:ln>
                  <a:noFill/>
                </a:ln>
                <a:solidFill>
                  <a:srgbClr val="000000"/>
                </a:solidFill>
                <a:effectLst/>
                <a:uLnTx/>
                <a:uFillTx/>
                <a:latin typeface="Arial" charset="0"/>
                <a:ea typeface="ＭＳ Ｐゴシック" charset="-128"/>
                <a:cs typeface="+mn-cs"/>
              </a:rPr>
              <a:t>性格・行動</a:t>
            </a:r>
          </a:p>
        </p:txBody>
      </p:sp>
      <p:sp>
        <p:nvSpPr>
          <p:cNvPr id="31" name="円/楕円 30"/>
          <p:cNvSpPr/>
          <p:nvPr/>
        </p:nvSpPr>
        <p:spPr>
          <a:xfrm>
            <a:off x="2584307" y="4241582"/>
            <a:ext cx="4944164" cy="1203642"/>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安全・安心</a:t>
            </a:r>
          </a:p>
        </p:txBody>
      </p:sp>
      <p:cxnSp>
        <p:nvCxnSpPr>
          <p:cNvPr id="36" name="直線矢印コネクタ 35"/>
          <p:cNvCxnSpPr/>
          <p:nvPr/>
        </p:nvCxnSpPr>
        <p:spPr>
          <a:xfrm>
            <a:off x="7527926" y="4895850"/>
            <a:ext cx="5175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endCxn id="66567" idx="1"/>
          </p:cNvCxnSpPr>
          <p:nvPr/>
        </p:nvCxnSpPr>
        <p:spPr>
          <a:xfrm flipV="1">
            <a:off x="7566026" y="4267200"/>
            <a:ext cx="5048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a:stCxn id="33" idx="6"/>
          </p:cNvCxnSpPr>
          <p:nvPr/>
        </p:nvCxnSpPr>
        <p:spPr>
          <a:xfrm>
            <a:off x="7543801" y="2373314"/>
            <a:ext cx="1216025" cy="14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577" name="テキスト ボックス 15"/>
          <p:cNvSpPr txBox="1">
            <a:spLocks noChangeArrowheads="1"/>
          </p:cNvSpPr>
          <p:nvPr/>
        </p:nvSpPr>
        <p:spPr bwMode="auto">
          <a:xfrm>
            <a:off x="8061326" y="5157789"/>
            <a:ext cx="197961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a:ln>
                  <a:noFill/>
                </a:ln>
                <a:solidFill>
                  <a:srgbClr val="000000"/>
                </a:solidFill>
                <a:effectLst/>
                <a:uLnTx/>
                <a:uFillTx/>
                <a:latin typeface="Arial" charset="0"/>
                <a:ea typeface="ＭＳ Ｐゴシック" charset="-128"/>
                <a:cs typeface="+mn-cs"/>
              </a:rPr>
              <a:t>客観的安全</a:t>
            </a:r>
          </a:p>
        </p:txBody>
      </p:sp>
      <p:cxnSp>
        <p:nvCxnSpPr>
          <p:cNvPr id="22" name="直線矢印コネクタ 21"/>
          <p:cNvCxnSpPr>
            <a:stCxn id="16" idx="6"/>
          </p:cNvCxnSpPr>
          <p:nvPr/>
        </p:nvCxnSpPr>
        <p:spPr>
          <a:xfrm flipV="1">
            <a:off x="7518401" y="5418139"/>
            <a:ext cx="5429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1869742" y="3357563"/>
            <a:ext cx="8237871" cy="2792412"/>
          </a:xfrm>
          <a:prstGeom prst="roundRect">
            <a:avLst/>
          </a:prstGeom>
          <a:solidFill>
            <a:srgbClr val="4F81BD">
              <a:alpha val="7843"/>
            </a:srgb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66580" name="テキスト ボックス 7"/>
          <p:cNvSpPr txBox="1">
            <a:spLocks noChangeArrowheads="1"/>
          </p:cNvSpPr>
          <p:nvPr/>
        </p:nvSpPr>
        <p:spPr bwMode="auto">
          <a:xfrm>
            <a:off x="10057211" y="3989388"/>
            <a:ext cx="615553" cy="1528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Arial" charset="0"/>
                <a:ea typeface="ＭＳ Ｐゴシック" charset="-128"/>
                <a:cs typeface="+mn-cs"/>
              </a:rPr>
              <a:t>信頼関係</a:t>
            </a:r>
          </a:p>
        </p:txBody>
      </p:sp>
      <p:sp>
        <p:nvSpPr>
          <p:cNvPr id="66581" name="テキスト ボックス 9"/>
          <p:cNvSpPr txBox="1">
            <a:spLocks noChangeArrowheads="1"/>
          </p:cNvSpPr>
          <p:nvPr/>
        </p:nvSpPr>
        <p:spPr bwMode="auto">
          <a:xfrm>
            <a:off x="2553494" y="6123688"/>
            <a:ext cx="57578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Arial" charset="0"/>
                <a:ea typeface="ＭＳ Ｐゴシック" charset="-128"/>
                <a:cs typeface="+mn-cs"/>
              </a:rPr>
              <a:t>カウンセリングの</a:t>
            </a:r>
            <a:r>
              <a:rPr kumimoji="1" lang="ja-JP" altLang="en-US" sz="3600" b="0" i="0" u="none" strike="noStrike" kern="1200" cap="none" spc="0" normalizeH="0" baseline="0" noProof="0" dirty="0">
                <a:ln>
                  <a:noFill/>
                </a:ln>
                <a:solidFill>
                  <a:srgbClr val="FF0000"/>
                </a:solidFill>
                <a:effectLst/>
                <a:uLnTx/>
                <a:uFillTx/>
                <a:latin typeface="Arial" charset="0"/>
                <a:ea typeface="ＭＳ Ｐゴシック" charset="-128"/>
                <a:cs typeface="+mn-cs"/>
              </a:rPr>
              <a:t>場面</a:t>
            </a:r>
            <a:r>
              <a:rPr kumimoji="1" lang="ja-JP" altLang="en-US" sz="2800" b="0" i="0" u="none" strike="noStrike" kern="1200" cap="none" spc="0" normalizeH="0" baseline="0" noProof="0" dirty="0">
                <a:ln>
                  <a:noFill/>
                </a:ln>
                <a:solidFill>
                  <a:srgbClr val="000000"/>
                </a:solidFill>
                <a:effectLst/>
                <a:uLnTx/>
                <a:uFillTx/>
                <a:latin typeface="Arial" charset="0"/>
                <a:ea typeface="ＭＳ Ｐゴシック" charset="-128"/>
                <a:cs typeface="+mn-cs"/>
              </a:rPr>
              <a:t>の特性を理解</a:t>
            </a:r>
          </a:p>
        </p:txBody>
      </p:sp>
      <p:sp>
        <p:nvSpPr>
          <p:cNvPr id="25" name="円/楕円 24"/>
          <p:cNvSpPr/>
          <p:nvPr/>
        </p:nvSpPr>
        <p:spPr>
          <a:xfrm>
            <a:off x="2566988" y="3738564"/>
            <a:ext cx="4945062" cy="1203325"/>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病気</a:t>
            </a:r>
          </a:p>
        </p:txBody>
      </p:sp>
      <p:sp>
        <p:nvSpPr>
          <p:cNvPr id="66584" name="テキスト ボックス 16"/>
          <p:cNvSpPr txBox="1">
            <a:spLocks noChangeArrowheads="1"/>
          </p:cNvSpPr>
          <p:nvPr/>
        </p:nvSpPr>
        <p:spPr bwMode="auto">
          <a:xfrm>
            <a:off x="8037513" y="3481389"/>
            <a:ext cx="198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Arial" charset="0"/>
                <a:ea typeface="ＭＳ Ｐゴシック" charset="-128"/>
                <a:cs typeface="+mn-cs"/>
              </a:rPr>
              <a:t>変化可能性</a:t>
            </a:r>
          </a:p>
        </p:txBody>
      </p:sp>
      <p:cxnSp>
        <p:nvCxnSpPr>
          <p:cNvPr id="26" name="直線矢印コネクタ 25"/>
          <p:cNvCxnSpPr/>
          <p:nvPr/>
        </p:nvCxnSpPr>
        <p:spPr>
          <a:xfrm flipV="1">
            <a:off x="7532689" y="3716338"/>
            <a:ext cx="5048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下矢印 1"/>
          <p:cNvSpPr/>
          <p:nvPr/>
        </p:nvSpPr>
        <p:spPr>
          <a:xfrm>
            <a:off x="262388" y="1506539"/>
            <a:ext cx="592964" cy="4464050"/>
          </a:xfrm>
          <a:prstGeom prst="downArrow">
            <a:avLst/>
          </a:prstGeom>
          <a:gradFill>
            <a:gsLst>
              <a:gs pos="0">
                <a:srgbClr val="0070C0"/>
              </a:gs>
              <a:gs pos="35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テキスト ボックス 2"/>
          <p:cNvSpPr txBox="1"/>
          <p:nvPr/>
        </p:nvSpPr>
        <p:spPr>
          <a:xfrm>
            <a:off x="1646540" y="4049138"/>
            <a:ext cx="615553" cy="1169551"/>
          </a:xfrm>
          <a:prstGeom prst="rect">
            <a:avLst/>
          </a:prstGeom>
        </p:spPr>
        <p:style>
          <a:lnRef idx="1">
            <a:schemeClr val="accent3"/>
          </a:lnRef>
          <a:fillRef idx="2">
            <a:schemeClr val="accent3"/>
          </a:fillRef>
          <a:effectRef idx="1">
            <a:schemeClr val="accent3"/>
          </a:effectRef>
          <a:fontRef idx="minor">
            <a:schemeClr val="dk1"/>
          </a:fontRef>
        </p:style>
        <p:txBody>
          <a:bodyPr vert="eaVert"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味方感</a:t>
            </a:r>
          </a:p>
        </p:txBody>
      </p:sp>
      <p:sp>
        <p:nvSpPr>
          <p:cNvPr id="32" name="円/楕円 31"/>
          <p:cNvSpPr/>
          <p:nvPr/>
        </p:nvSpPr>
        <p:spPr>
          <a:xfrm>
            <a:off x="2498726" y="3212976"/>
            <a:ext cx="5178425" cy="1203642"/>
          </a:xfrm>
          <a:prstGeom prst="ellipse">
            <a:avLst/>
          </a:prstGeom>
        </p:spPr>
        <p:style>
          <a:lnRef idx="0">
            <a:schemeClr val="accent6"/>
          </a:lnRef>
          <a:fillRef idx="3">
            <a:schemeClr val="accent6"/>
          </a:fillRef>
          <a:effectRef idx="3">
            <a:schemeClr val="accent6"/>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抑圧</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エネルギー・緊張</a:t>
            </a:r>
          </a:p>
        </p:txBody>
      </p:sp>
      <p:sp>
        <p:nvSpPr>
          <p:cNvPr id="53" name="雲 52"/>
          <p:cNvSpPr/>
          <p:nvPr/>
        </p:nvSpPr>
        <p:spPr>
          <a:xfrm>
            <a:off x="1998663" y="2565401"/>
            <a:ext cx="6312693" cy="1173163"/>
          </a:xfrm>
          <a:prstGeom prst="cloud">
            <a:avLst/>
          </a:prstGeom>
          <a:gradFill>
            <a:gsLst>
              <a:gs pos="0">
                <a:schemeClr val="tx1">
                  <a:lumMod val="50000"/>
                  <a:lumOff val="50000"/>
                  <a:alpha val="5000"/>
                </a:schemeClr>
              </a:gs>
              <a:gs pos="40000">
                <a:schemeClr val="tx1">
                  <a:lumMod val="50000"/>
                  <a:lumOff val="50000"/>
                </a:schemeClr>
              </a:gs>
              <a:gs pos="100000">
                <a:schemeClr val="tx1">
                  <a:lumMod val="50000"/>
                  <a:lumOff val="50000"/>
                </a:schemeClr>
              </a:gs>
            </a:gsLst>
            <a:lin ang="16200000" scaled="1"/>
          </a:gradFill>
        </p:spPr>
        <p:style>
          <a:lnRef idx="1">
            <a:schemeClr val="dk1"/>
          </a:lnRef>
          <a:fillRef idx="2">
            <a:schemeClr val="dk1"/>
          </a:fillRef>
          <a:effectRef idx="1">
            <a:schemeClr val="dk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この下は意識されにくい</a:t>
            </a:r>
          </a:p>
        </p:txBody>
      </p:sp>
      <p:sp>
        <p:nvSpPr>
          <p:cNvPr id="33" name="円/楕円 32"/>
          <p:cNvSpPr/>
          <p:nvPr/>
        </p:nvSpPr>
        <p:spPr>
          <a:xfrm>
            <a:off x="2600449" y="1772816"/>
            <a:ext cx="4944164" cy="1203642"/>
          </a:xfrm>
          <a:prstGeom prst="ellipse">
            <a:avLst/>
          </a:prstGeom>
        </p:spPr>
        <p:style>
          <a:lnRef idx="0">
            <a:schemeClr val="accent4"/>
          </a:lnRef>
          <a:fillRef idx="3">
            <a:schemeClr val="accent4"/>
          </a:fillRef>
          <a:effectRef idx="3">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心理葛藤</a:t>
            </a:r>
          </a:p>
        </p:txBody>
      </p:sp>
      <p:sp>
        <p:nvSpPr>
          <p:cNvPr id="34" name="円/楕円 33"/>
          <p:cNvSpPr/>
          <p:nvPr/>
        </p:nvSpPr>
        <p:spPr>
          <a:xfrm>
            <a:off x="2575297" y="1124744"/>
            <a:ext cx="4944164" cy="1203642"/>
          </a:xfrm>
          <a:prstGeom prst="ellipse">
            <a:avLst/>
          </a:prstGeom>
        </p:spPr>
        <p:style>
          <a:lnRef idx="0">
            <a:schemeClr val="accent3"/>
          </a:lnRef>
          <a:fillRef idx="3">
            <a:schemeClr val="accent3"/>
          </a:fillRef>
          <a:effectRef idx="3">
            <a:schemeClr val="accent3"/>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クライアントがやっている個人の対処法</a:t>
            </a:r>
            <a:endParaRPr kumimoji="1" lang="en-US" altLang="ja-JP" sz="2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66587" name="テキスト ボックス 2"/>
          <p:cNvSpPr txBox="1">
            <a:spLocks noChangeArrowheads="1"/>
          </p:cNvSpPr>
          <p:nvPr/>
        </p:nvSpPr>
        <p:spPr bwMode="auto">
          <a:xfrm>
            <a:off x="636749" y="1905485"/>
            <a:ext cx="615553" cy="3612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Arial" charset="0"/>
                <a:ea typeface="ＭＳ Ｐゴシック" charset="-128"/>
                <a:cs typeface="+mn-cs"/>
              </a:rPr>
              <a:t>支援の優先度でもある</a:t>
            </a:r>
          </a:p>
        </p:txBody>
      </p:sp>
      <p:sp>
        <p:nvSpPr>
          <p:cNvPr id="66589" name="テキスト ボックス 3"/>
          <p:cNvSpPr txBox="1">
            <a:spLocks noChangeArrowheads="1"/>
          </p:cNvSpPr>
          <p:nvPr/>
        </p:nvSpPr>
        <p:spPr bwMode="auto">
          <a:xfrm>
            <a:off x="2297863" y="3735406"/>
            <a:ext cx="615553" cy="188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Arial" charset="0"/>
                <a:ea typeface="ＭＳ Ｐゴシック" charset="-128"/>
                <a:cs typeface="+mn-cs"/>
              </a:rPr>
              <a:t>変化可能性</a:t>
            </a:r>
          </a:p>
        </p:txBody>
      </p:sp>
      <p:sp>
        <p:nvSpPr>
          <p:cNvPr id="9" name="テキスト ボックス 8"/>
          <p:cNvSpPr txBox="1"/>
          <p:nvPr/>
        </p:nvSpPr>
        <p:spPr>
          <a:xfrm>
            <a:off x="338297" y="5996822"/>
            <a:ext cx="441146"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高</a:t>
            </a:r>
          </a:p>
        </p:txBody>
      </p:sp>
      <p:sp>
        <p:nvSpPr>
          <p:cNvPr id="10" name="テキスト ボックス 9">
            <a:extLst>
              <a:ext uri="{FF2B5EF4-FFF2-40B4-BE49-F238E27FC236}">
                <a16:creationId xmlns:a16="http://schemas.microsoft.com/office/drawing/2014/main" id="{BF1AFD0E-5B62-B213-94F6-0712C6124AE6}"/>
              </a:ext>
            </a:extLst>
          </p:cNvPr>
          <p:cNvSpPr txBox="1"/>
          <p:nvPr/>
        </p:nvSpPr>
        <p:spPr>
          <a:xfrm>
            <a:off x="10560051" y="6515885"/>
            <a:ext cx="1340432" cy="25391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2022.06.21</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改訂</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FB569C43-0886-D59C-AF2B-F7C2A90C4644}"/>
              </a:ext>
            </a:extLst>
          </p:cNvPr>
          <p:cNvSpPr/>
          <p:nvPr/>
        </p:nvSpPr>
        <p:spPr>
          <a:xfrm>
            <a:off x="159488" y="365760"/>
            <a:ext cx="11495101" cy="6339047"/>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76C13E7E-76BF-41C5-8185-1F1D51A6D097}"/>
              </a:ext>
            </a:extLst>
          </p:cNvPr>
          <p:cNvSpPr>
            <a:spLocks noGrp="1"/>
          </p:cNvSpPr>
          <p:nvPr>
            <p:ph type="title"/>
          </p:nvPr>
        </p:nvSpPr>
        <p:spPr>
          <a:xfrm>
            <a:off x="537411" y="153193"/>
            <a:ext cx="1844842" cy="640892"/>
          </a:xfrm>
          <a:solidFill>
            <a:schemeClr val="accent2"/>
          </a:solidFill>
        </p:spPr>
        <p:txBody>
          <a:bodyPr>
            <a:normAutofit/>
          </a:bodyPr>
          <a:lstStyle/>
          <a:p>
            <a:r>
              <a:rPr kumimoji="1" lang="ja-JP" altLang="en-US" sz="3200" dirty="0">
                <a:latin typeface="BIZ UDPゴシック" panose="020B0400000000000000" pitchFamily="50" charset="-128"/>
                <a:ea typeface="BIZ UDPゴシック" panose="020B0400000000000000" pitchFamily="50" charset="-128"/>
              </a:rPr>
              <a:t>修正箇所</a:t>
            </a:r>
          </a:p>
        </p:txBody>
      </p:sp>
      <p:sp>
        <p:nvSpPr>
          <p:cNvPr id="3" name="コンテンツ プレースホルダー 2">
            <a:extLst>
              <a:ext uri="{FF2B5EF4-FFF2-40B4-BE49-F238E27FC236}">
                <a16:creationId xmlns:a16="http://schemas.microsoft.com/office/drawing/2014/main" id="{CDCBCCE0-94E6-408D-BCF4-BBDF20E2E655}"/>
              </a:ext>
            </a:extLst>
          </p:cNvPr>
          <p:cNvSpPr>
            <a:spLocks noGrp="1"/>
          </p:cNvSpPr>
          <p:nvPr>
            <p:ph idx="1"/>
          </p:nvPr>
        </p:nvSpPr>
        <p:spPr>
          <a:xfrm>
            <a:off x="845288" y="868513"/>
            <a:ext cx="11876567" cy="5989487"/>
          </a:xfrm>
        </p:spPr>
        <p:txBody>
          <a:bodyPr>
            <a:normAutofit/>
          </a:bodyPr>
          <a:lstStyle/>
          <a:p>
            <a:pPr marL="0" indent="0">
              <a:buNone/>
            </a:pPr>
            <a:r>
              <a:rPr lang="ja-JP" altLang="en-US" sz="1600" dirty="0">
                <a:latin typeface="BIZ UDPゴシック" panose="020B0400000000000000" pitchFamily="50" charset="-128"/>
                <a:ea typeface="BIZ UDPゴシック" panose="020B0400000000000000" pitchFamily="50" charset="-128"/>
              </a:rPr>
              <a:t>①</a:t>
            </a:r>
            <a:r>
              <a:rPr lang="en-US" altLang="ja-JP" sz="1600" dirty="0">
                <a:latin typeface="BIZ UDPゴシック" panose="020B0400000000000000" pitchFamily="50" charset="-128"/>
                <a:ea typeface="BIZ UDPゴシック" panose="020B0400000000000000" pitchFamily="50" charset="-128"/>
              </a:rPr>
              <a:t>2021</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月</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日</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en-US" altLang="ja-JP" sz="1600" dirty="0">
                <a:latin typeface="BIZ UDPゴシック" panose="020B0400000000000000" pitchFamily="50" charset="-128"/>
                <a:ea typeface="BIZ UDPゴシック" panose="020B0400000000000000" pitchFamily="50" charset="-128"/>
              </a:rPr>
              <a:t>2</a:t>
            </a:r>
            <a:r>
              <a:rPr lang="ja-JP" altLang="en-US" sz="1600" dirty="0">
                <a:latin typeface="BIZ UDPゴシック" panose="020B0400000000000000" pitchFamily="50" charset="-128"/>
                <a:ea typeface="BIZ UDPゴシック" panose="020B0400000000000000" pitchFamily="50" charset="-128"/>
              </a:rPr>
              <a:t>日目の午前、シナリオ作成と事例説明を逆にする</a:t>
            </a: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②</a:t>
            </a:r>
            <a:r>
              <a:rPr lang="en-US" altLang="ja-JP" sz="1600" dirty="0">
                <a:latin typeface="BIZ UDPゴシック" panose="020B0400000000000000" pitchFamily="50" charset="-128"/>
                <a:ea typeface="BIZ UDPゴシック" panose="020B0400000000000000" pitchFamily="50" charset="-128"/>
              </a:rPr>
              <a:t>2022</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6</a:t>
            </a:r>
            <a:r>
              <a:rPr lang="ja-JP" altLang="en-US" sz="1600" dirty="0">
                <a:latin typeface="BIZ UDPゴシック" panose="020B0400000000000000" pitchFamily="50" charset="-128"/>
                <a:ea typeface="BIZ UDPゴシック" panose="020B0400000000000000" pitchFamily="50" charset="-128"/>
              </a:rPr>
              <a:t>月</a:t>
            </a:r>
            <a:r>
              <a:rPr lang="en-US" altLang="ja-JP" sz="1600" dirty="0">
                <a:latin typeface="BIZ UDPゴシック" panose="020B0400000000000000" pitchFamily="50" charset="-128"/>
                <a:ea typeface="BIZ UDPゴシック" panose="020B0400000000000000" pitchFamily="50" charset="-128"/>
              </a:rPr>
              <a:t>19</a:t>
            </a:r>
            <a:r>
              <a:rPr lang="ja-JP" altLang="en-US" sz="1600" dirty="0">
                <a:latin typeface="BIZ UDPゴシック" panose="020B0400000000000000" pitchFamily="50" charset="-128"/>
                <a:ea typeface="BIZ UDPゴシック" panose="020B0400000000000000" pitchFamily="50" charset="-128"/>
              </a:rPr>
              <a:t>日</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＊戦略確認シートはエクセルでダウンロードできるようにしてもらう</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en-US" altLang="ja-JP" sz="1600" dirty="0">
                <a:latin typeface="BIZ UDPゴシック" panose="020B0400000000000000" pitchFamily="50" charset="-128"/>
                <a:ea typeface="BIZ UDPゴシック" panose="020B0400000000000000" pitchFamily="50" charset="-128"/>
              </a:rPr>
              <a:t>PDF</a:t>
            </a:r>
            <a:r>
              <a:rPr lang="ja-JP" altLang="en-US" sz="1600" dirty="0">
                <a:latin typeface="BIZ UDPゴシック" panose="020B0400000000000000" pitchFamily="50" charset="-128"/>
                <a:ea typeface="BIZ UDPゴシック" panose="020B0400000000000000" pitchFamily="50" charset="-128"/>
              </a:rPr>
              <a:t>だと実線になる・エクセル書き込める</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＊戦略確認シートの　タ：対策を「クライエントがやっている現在の個人の対処法」に変更</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併せて、下の図：対処論を「クライエントがやっている現在の個人の対処法」に変更・右隣の「問題への対処」　は削除</a:t>
            </a: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③</a:t>
            </a:r>
            <a:r>
              <a:rPr lang="en-US" altLang="ja-JP" sz="1600" dirty="0">
                <a:latin typeface="BIZ UDPゴシック" panose="020B0400000000000000" pitchFamily="50" charset="-128"/>
                <a:ea typeface="BIZ UDPゴシック" panose="020B0400000000000000" pitchFamily="50" charset="-128"/>
              </a:rPr>
              <a:t>2023</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5</a:t>
            </a:r>
            <a:r>
              <a:rPr lang="ja-JP" altLang="en-US" sz="1600" dirty="0">
                <a:latin typeface="BIZ UDPゴシック" panose="020B0400000000000000" pitchFamily="50" charset="-128"/>
                <a:ea typeface="BIZ UDPゴシック" panose="020B0400000000000000" pitchFamily="50" charset="-128"/>
              </a:rPr>
              <a:t>月</a:t>
            </a:r>
            <a:r>
              <a:rPr lang="en-US" altLang="ja-JP" sz="1600" dirty="0">
                <a:latin typeface="BIZ UDPゴシック" panose="020B0400000000000000" pitchFamily="50" charset="-128"/>
                <a:ea typeface="BIZ UDPゴシック" panose="020B0400000000000000" pitchFamily="50" charset="-128"/>
              </a:rPr>
              <a:t>20</a:t>
            </a:r>
            <a:r>
              <a:rPr lang="ja-JP" altLang="en-US" sz="1600" dirty="0">
                <a:latin typeface="BIZ UDPゴシック" panose="020B0400000000000000" pitchFamily="50" charset="-128"/>
                <a:ea typeface="BIZ UDPゴシック" panose="020B0400000000000000" pitchFamily="50" charset="-128"/>
              </a:rPr>
              <a:t>日　　</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＊講義動画</a:t>
            </a:r>
            <a:r>
              <a:rPr lang="en-US" altLang="ja-JP" sz="1600" dirty="0">
                <a:latin typeface="BIZ UDPゴシック" panose="020B0400000000000000" pitchFamily="50" charset="-128"/>
                <a:ea typeface="BIZ UDPゴシック" panose="020B0400000000000000" pitchFamily="50" charset="-128"/>
              </a:rPr>
              <a:t>PPT</a:t>
            </a:r>
            <a:r>
              <a:rPr lang="ja-JP" altLang="en-US" sz="1600" dirty="0">
                <a:latin typeface="BIZ UDPゴシック" panose="020B0400000000000000" pitchFamily="50" charset="-128"/>
                <a:ea typeface="BIZ UDPゴシック" panose="020B0400000000000000" pitchFamily="50" charset="-128"/>
              </a:rPr>
              <a:t>内のスライドについて（説明の一例の中；講義動画では該当箇所はなし）</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「無力感対策</a:t>
            </a:r>
            <a:r>
              <a:rPr lang="en-US" altLang="ja-JP" sz="1600" dirty="0">
                <a:latin typeface="BIZ UDPゴシック" panose="020B0400000000000000" pitchFamily="50" charset="-128"/>
                <a:ea typeface="BIZ UDPゴシック" panose="020B0400000000000000" pitchFamily="50" charset="-128"/>
              </a:rPr>
              <a:t>7</a:t>
            </a:r>
            <a:r>
              <a:rPr lang="ja-JP" altLang="en-US" sz="1600" dirty="0">
                <a:latin typeface="BIZ UDPゴシック" panose="020B0400000000000000" pitchFamily="50" charset="-128"/>
                <a:ea typeface="BIZ UDPゴシック" panose="020B0400000000000000" pitchFamily="50" charset="-128"/>
              </a:rPr>
              <a:t>つのステップの説明。」→「</a:t>
            </a:r>
            <a:r>
              <a:rPr lang="en-US" altLang="ja-JP" sz="1600" dirty="0">
                <a:latin typeface="BIZ UDPゴシック" panose="020B0400000000000000" pitchFamily="50" charset="-128"/>
                <a:ea typeface="BIZ UDPゴシック" panose="020B0400000000000000" pitchFamily="50" charset="-128"/>
              </a:rPr>
              <a:t>7</a:t>
            </a:r>
            <a:r>
              <a:rPr lang="ja-JP" altLang="en-US" sz="1600" dirty="0">
                <a:latin typeface="BIZ UDPゴシック" panose="020B0400000000000000" pitchFamily="50" charset="-128"/>
                <a:ea typeface="BIZ UDPゴシック" panose="020B0400000000000000" pitchFamily="50" charset="-128"/>
              </a:rPr>
              <a:t>つの手順」に変更</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第７関門→第５ステージ　に変更</a:t>
            </a: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④２０２４年１０月１日</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＊事前課題、実習を実施するときの注意点、カウンセリング開始から</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分間で話したとする内容（概要説明）　を修正　　</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＊次の講座の時に思い出せるように、本スライドに細部を追記</a:t>
            </a:r>
            <a:endParaRPr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32796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958AA696-4B1C-13F8-409B-4E53BCE311C2}"/>
              </a:ext>
            </a:extLst>
          </p:cNvPr>
          <p:cNvSpPr/>
          <p:nvPr/>
        </p:nvSpPr>
        <p:spPr>
          <a:xfrm>
            <a:off x="159488" y="365760"/>
            <a:ext cx="11876567" cy="6339047"/>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76C13E7E-76BF-41C5-8185-1F1D51A6D097}"/>
              </a:ext>
            </a:extLst>
          </p:cNvPr>
          <p:cNvSpPr>
            <a:spLocks noGrp="1"/>
          </p:cNvSpPr>
          <p:nvPr>
            <p:ph type="title"/>
          </p:nvPr>
        </p:nvSpPr>
        <p:spPr>
          <a:xfrm>
            <a:off x="537411" y="153193"/>
            <a:ext cx="1844842" cy="640892"/>
          </a:xfrm>
          <a:solidFill>
            <a:schemeClr val="accent2"/>
          </a:solidFill>
        </p:spPr>
        <p:txBody>
          <a:bodyPr>
            <a:normAutofit/>
          </a:bodyPr>
          <a:lstStyle/>
          <a:p>
            <a:r>
              <a:rPr kumimoji="1" lang="ja-JP" altLang="en-US" sz="3200" dirty="0">
                <a:latin typeface="BIZ UDPゴシック" panose="020B0400000000000000" pitchFamily="50" charset="-128"/>
                <a:ea typeface="BIZ UDPゴシック" panose="020B0400000000000000" pitchFamily="50" charset="-128"/>
              </a:rPr>
              <a:t>修正箇所</a:t>
            </a:r>
          </a:p>
        </p:txBody>
      </p:sp>
      <p:sp>
        <p:nvSpPr>
          <p:cNvPr id="3" name="コンテンツ プレースホルダー 2">
            <a:extLst>
              <a:ext uri="{FF2B5EF4-FFF2-40B4-BE49-F238E27FC236}">
                <a16:creationId xmlns:a16="http://schemas.microsoft.com/office/drawing/2014/main" id="{CDCBCCE0-94E6-408D-BCF4-BBDF20E2E655}"/>
              </a:ext>
            </a:extLst>
          </p:cNvPr>
          <p:cNvSpPr>
            <a:spLocks noGrp="1"/>
          </p:cNvSpPr>
          <p:nvPr>
            <p:ph idx="1"/>
          </p:nvPr>
        </p:nvSpPr>
        <p:spPr>
          <a:xfrm>
            <a:off x="315433" y="1091264"/>
            <a:ext cx="11876567" cy="5989487"/>
          </a:xfrm>
        </p:spPr>
        <p:txBody>
          <a:bodyPr>
            <a:normAutofit/>
          </a:bodyPr>
          <a:lstStyle/>
          <a:p>
            <a:pPr marL="0" indent="0">
              <a:buNone/>
            </a:pPr>
            <a:r>
              <a:rPr lang="ja-JP" altLang="en-US" sz="1600" dirty="0">
                <a:latin typeface="BIZ UDPゴシック" panose="020B0400000000000000" pitchFamily="50" charset="-128"/>
                <a:ea typeface="BIZ UDPゴシック" panose="020B0400000000000000" pitchFamily="50" charset="-128"/>
              </a:rPr>
              <a:t>④２０２４年１０月１日</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＊事前課題、実習を実施するときの注意点、カウンセリング開始から</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分間で話したとする内容（概要説明）　を修正　　</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en-US" altLang="ja-JP" sz="1600" dirty="0">
                <a:latin typeface="BIZ UDPゴシック" panose="020B0400000000000000" pitchFamily="50" charset="-128"/>
                <a:ea typeface="BIZ UDPゴシック" panose="020B0400000000000000" pitchFamily="50" charset="-128"/>
              </a:rPr>
              <a:t>1</a:t>
            </a:r>
            <a:r>
              <a:rPr lang="ja-JP" altLang="en-US" sz="1600" dirty="0">
                <a:latin typeface="BIZ UDPゴシック" panose="020B0400000000000000" pitchFamily="50" charset="-128"/>
                <a:ea typeface="BIZ UDPゴシック" panose="020B0400000000000000" pitchFamily="50" charset="-128"/>
              </a:rPr>
              <a:t>日目のスケジュール　基礎・上級（個人）ともスケジュールをなくし、語ろう会の時間を統一したため修正ｈ</a:t>
            </a: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⑤</a:t>
            </a:r>
            <a:r>
              <a:rPr lang="en-US" altLang="ja-JP" sz="1600" dirty="0">
                <a:latin typeface="BIZ UDPゴシック" panose="020B0400000000000000" pitchFamily="50" charset="-128"/>
                <a:ea typeface="BIZ UDPゴシック" panose="020B0400000000000000" pitchFamily="50" charset="-128"/>
              </a:rPr>
              <a:t>2025</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6</a:t>
            </a:r>
            <a:r>
              <a:rPr lang="ja-JP" altLang="en-US" sz="1600" dirty="0">
                <a:latin typeface="BIZ UDPゴシック" panose="020B0400000000000000" pitchFamily="50" charset="-128"/>
                <a:ea typeface="BIZ UDPゴシック" panose="020B0400000000000000" pitchFamily="50" charset="-128"/>
              </a:rPr>
              <a:t>月</a:t>
            </a:r>
            <a:r>
              <a:rPr lang="en-US" altLang="ja-JP" sz="1600" dirty="0">
                <a:latin typeface="BIZ UDPゴシック" panose="020B0400000000000000" pitchFamily="50" charset="-128"/>
                <a:ea typeface="BIZ UDPゴシック" panose="020B0400000000000000" pitchFamily="50" charset="-128"/>
              </a:rPr>
              <a:t>15</a:t>
            </a:r>
            <a:r>
              <a:rPr lang="ja-JP" altLang="en-US" sz="1600" dirty="0">
                <a:latin typeface="BIZ UDPゴシック" panose="020B0400000000000000" pitchFamily="50" charset="-128"/>
                <a:ea typeface="BIZ UDPゴシック" panose="020B0400000000000000" pitchFamily="50" charset="-128"/>
              </a:rPr>
              <a:t>日</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＊ハイブリッドにて実施。午後の休憩を</a:t>
            </a:r>
            <a:r>
              <a:rPr lang="en-US" altLang="ja-JP" sz="1600" dirty="0">
                <a:latin typeface="BIZ UDPゴシック" panose="020B0400000000000000" pitchFamily="50" charset="-128"/>
                <a:ea typeface="BIZ UDPゴシック" panose="020B0400000000000000" pitchFamily="50" charset="-128"/>
              </a:rPr>
              <a:t>15</a:t>
            </a:r>
            <a:r>
              <a:rPr lang="ja-JP" altLang="en-US" sz="1600" dirty="0">
                <a:latin typeface="BIZ UDPゴシック" panose="020B0400000000000000" pitchFamily="50" charset="-128"/>
                <a:ea typeface="BIZ UDPゴシック" panose="020B0400000000000000" pitchFamily="50" charset="-128"/>
              </a:rPr>
              <a:t>分に変更　←　</a:t>
            </a:r>
            <a:r>
              <a:rPr lang="en-US" altLang="ja-JP" sz="1600" dirty="0">
                <a:latin typeface="BIZ UDPゴシック" panose="020B0400000000000000" pitchFamily="50" charset="-128"/>
                <a:ea typeface="BIZ UDPゴシック" panose="020B0400000000000000" pitchFamily="50" charset="-128"/>
              </a:rPr>
              <a:t>2025</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月からも実施</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＊受講者が前半終了後　バリア病を発表し、それに対して指導者が</a:t>
            </a:r>
            <a:r>
              <a:rPr lang="en-US" altLang="ja-JP" sz="1600" dirty="0">
                <a:latin typeface="BIZ UDPゴシック" panose="020B0400000000000000" pitchFamily="50" charset="-128"/>
                <a:ea typeface="BIZ UDPゴシック" panose="020B0400000000000000" pitchFamily="50" charset="-128"/>
              </a:rPr>
              <a:t>FB</a:t>
            </a:r>
            <a:r>
              <a:rPr lang="ja-JP" altLang="en-US" sz="1600" dirty="0">
                <a:latin typeface="BIZ UDPゴシック" panose="020B0400000000000000" pitchFamily="50" charset="-128"/>
                <a:ea typeface="BIZ UDPゴシック" panose="020B0400000000000000" pitchFamily="50" charset="-128"/>
              </a:rPr>
              <a:t>をするのですが、それを受講者である</a:t>
            </a:r>
            <a:r>
              <a:rPr lang="en-US" altLang="ja-JP" sz="1600" dirty="0">
                <a:latin typeface="BIZ UDPゴシック" panose="020B0400000000000000" pitchFamily="50" charset="-128"/>
                <a:ea typeface="BIZ UDPゴシック" panose="020B0400000000000000" pitchFamily="50" charset="-128"/>
              </a:rPr>
              <a:t>CL</a:t>
            </a:r>
            <a:r>
              <a:rPr lang="ja-JP" altLang="en-US" sz="1600" dirty="0">
                <a:latin typeface="BIZ UDPゴシック" panose="020B0400000000000000" pitchFamily="50" charset="-128"/>
                <a:ea typeface="BIZ UDPゴシック" panose="020B0400000000000000" pitchFamily="50" charset="-128"/>
              </a:rPr>
              <a:t>役が聴きたい</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という意向があり、</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月から</a:t>
            </a:r>
            <a:r>
              <a:rPr lang="en-US" altLang="ja-JP" sz="1600" dirty="0">
                <a:latin typeface="BIZ UDPゴシック" panose="020B0400000000000000" pitchFamily="50" charset="-128"/>
                <a:ea typeface="BIZ UDPゴシック" panose="020B0400000000000000" pitchFamily="50" charset="-128"/>
              </a:rPr>
              <a:t>CL</a:t>
            </a:r>
            <a:r>
              <a:rPr lang="ja-JP" altLang="en-US" sz="1600" dirty="0">
                <a:latin typeface="BIZ UDPゴシック" panose="020B0400000000000000" pitchFamily="50" charset="-128"/>
                <a:ea typeface="BIZ UDPゴシック" panose="020B0400000000000000" pitchFamily="50" charset="-128"/>
              </a:rPr>
              <a:t>もそのまま聴いているが、その後のカウンセリングに影響することもあるので、一言「バリア病</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を　聴いてもそれに影響しないようにしてください」と声はかけておく</a:t>
            </a: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⑥</a:t>
            </a:r>
            <a:r>
              <a:rPr lang="en-US" altLang="ja-JP" sz="1600" dirty="0">
                <a:latin typeface="BIZ UDPゴシック" panose="020B0400000000000000" pitchFamily="50" charset="-128"/>
                <a:ea typeface="BIZ UDPゴシック" panose="020B0400000000000000" pitchFamily="50" charset="-128"/>
              </a:rPr>
              <a:t>2025</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月</a:t>
            </a:r>
            <a:r>
              <a:rPr lang="en-US" altLang="ja-JP" sz="1600" dirty="0">
                <a:latin typeface="BIZ UDPゴシック" panose="020B0400000000000000" pitchFamily="50" charset="-128"/>
                <a:ea typeface="BIZ UDPゴシック" panose="020B0400000000000000" pitchFamily="50" charset="-128"/>
              </a:rPr>
              <a:t>1</a:t>
            </a:r>
            <a:r>
              <a:rPr lang="ja-JP" altLang="en-US" sz="1600" dirty="0">
                <a:latin typeface="BIZ UDPゴシック" panose="020B0400000000000000" pitchFamily="50" charset="-128"/>
                <a:ea typeface="BIZ UDPゴシック" panose="020B0400000000000000" pitchFamily="50" charset="-128"/>
              </a:rPr>
              <a:t>日</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en-US" altLang="ja-JP" sz="1600" dirty="0">
                <a:latin typeface="BIZ UDPゴシック" panose="020B0400000000000000" pitchFamily="50" charset="-128"/>
                <a:ea typeface="BIZ UDPゴシック" panose="020B0400000000000000" pitchFamily="50" charset="-128"/>
              </a:rPr>
              <a:t>CL</a:t>
            </a:r>
            <a:r>
              <a:rPr lang="ja-JP" altLang="en-US" sz="1600" dirty="0">
                <a:latin typeface="BIZ UDPゴシック" panose="020B0400000000000000" pitchFamily="50" charset="-128"/>
                <a:ea typeface="BIZ UDPゴシック" panose="020B0400000000000000" pitchFamily="50" charset="-128"/>
              </a:rPr>
              <a:t>のシナリオには、図や経緯表を用いた整理が有効な場面があるが、</a:t>
            </a:r>
            <a:r>
              <a:rPr lang="en-US" altLang="ja-JP" sz="1600" dirty="0">
                <a:latin typeface="BIZ UDPゴシック" panose="020B0400000000000000" pitchFamily="50" charset="-128"/>
                <a:ea typeface="BIZ UDPゴシック" panose="020B0400000000000000" pitchFamily="50" charset="-128"/>
              </a:rPr>
              <a:t>Co</a:t>
            </a:r>
            <a:r>
              <a:rPr lang="ja-JP" altLang="en-US" sz="1600" dirty="0">
                <a:latin typeface="BIZ UDPゴシック" panose="020B0400000000000000" pitchFamily="50" charset="-128"/>
                <a:ea typeface="BIZ UDPゴシック" panose="020B0400000000000000" pitchFamily="50" charset="-128"/>
              </a:rPr>
              <a:t>が特に理由なく作成・共有しない場合がある。</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そのため、指導者から実習前に「状況整理に必要な図や経緯表は、積極的に作成し、</a:t>
            </a:r>
            <a:r>
              <a:rPr lang="en-US" altLang="ja-JP" sz="1600" dirty="0">
                <a:latin typeface="BIZ UDPゴシック" panose="020B0400000000000000" pitchFamily="50" charset="-128"/>
                <a:ea typeface="BIZ UDPゴシック" panose="020B0400000000000000" pitchFamily="50" charset="-128"/>
              </a:rPr>
              <a:t>CL</a:t>
            </a:r>
            <a:r>
              <a:rPr lang="ja-JP" altLang="en-US" sz="1600" dirty="0">
                <a:latin typeface="BIZ UDPゴシック" panose="020B0400000000000000" pitchFamily="50" charset="-128"/>
                <a:ea typeface="BIZ UDPゴシック" panose="020B0400000000000000" pitchFamily="50" charset="-128"/>
              </a:rPr>
              <a:t>と共有しながら面接を進めること」を</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伝えておく。</a:t>
            </a:r>
            <a:endParaRPr lang="en-US" altLang="ja-JP" sz="16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ja-JP" altLang="en-US" sz="1600" dirty="0">
                <a:latin typeface="BIZ UDPゴシック" panose="020B0400000000000000" pitchFamily="50" charset="-128"/>
                <a:ea typeface="BIZ UDPゴシック" panose="020B0400000000000000" pitchFamily="50" charset="-128"/>
              </a:rPr>
              <a:t>　　</a:t>
            </a:r>
            <a:r>
              <a:rPr lang="ja-JP" altLang="en-US" sz="1600" dirty="0">
                <a:solidFill>
                  <a:srgbClr val="FF00FF"/>
                </a:solidFill>
                <a:latin typeface="BIZ UDPゴシック" panose="020B0400000000000000" pitchFamily="50" charset="-128"/>
                <a:ea typeface="BIZ UDPゴシック" panose="020B0400000000000000" pitchFamily="50" charset="-128"/>
              </a:rPr>
              <a:t>＊次の講座の時に思い出せるように、本スライドに細部を追記</a:t>
            </a:r>
            <a:endParaRPr lang="en-US" altLang="ja-JP" sz="1600" dirty="0">
              <a:solidFill>
                <a:srgbClr val="FF00FF"/>
              </a:solidFill>
              <a:latin typeface="BIZ UDPゴシック" panose="020B0400000000000000" pitchFamily="50" charset="-128"/>
              <a:ea typeface="BIZ UDPゴシック" panose="020B0400000000000000" pitchFamily="50" charset="-128"/>
            </a:endParaRPr>
          </a:p>
          <a:p>
            <a:pPr marL="0" indent="0">
              <a:buNone/>
            </a:pPr>
            <a:endParaRPr lang="en-US" altLang="ja-JP" sz="1600" dirty="0">
              <a:solidFill>
                <a:srgbClr val="FF00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77035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円/楕円 15"/>
          <p:cNvSpPr/>
          <p:nvPr/>
        </p:nvSpPr>
        <p:spPr>
          <a:xfrm>
            <a:off x="3299896" y="4796626"/>
            <a:ext cx="4944164" cy="1203642"/>
          </a:xfrm>
          <a:prstGeom prst="ellipse">
            <a:avLst/>
          </a:prstGeom>
        </p:spPr>
        <p:style>
          <a:lnRef idx="0">
            <a:schemeClr val="accent1"/>
          </a:lnRef>
          <a:fillRef idx="3">
            <a:schemeClr val="accent1"/>
          </a:fillRef>
          <a:effectRef idx="3">
            <a:schemeClr val="accent1"/>
          </a:effectRef>
          <a:fontRef idx="minor">
            <a:schemeClr val="lt1"/>
          </a:fontRef>
        </p:style>
        <p:txBody>
          <a:bodyPr anchor="ctr"/>
          <a:lstStyle/>
          <a:p>
            <a:pPr algn="ctr" fontAlgn="base">
              <a:spcBef>
                <a:spcPct val="0"/>
              </a:spcBef>
              <a:spcAft>
                <a:spcPct val="0"/>
              </a:spcAft>
              <a:defRPr/>
            </a:pPr>
            <a:endParaRPr lang="en-US" altLang="ja-JP" sz="3600" dirty="0">
              <a:solidFill>
                <a:prstClr val="white"/>
              </a:solidFill>
              <a:latin typeface="Calibri"/>
              <a:ea typeface="ＭＳ Ｐゴシック" panose="020B0600070205080204" pitchFamily="50" charset="-128"/>
            </a:endParaRPr>
          </a:p>
          <a:p>
            <a:pPr algn="ctr" fontAlgn="base">
              <a:spcBef>
                <a:spcPct val="0"/>
              </a:spcBef>
              <a:spcAft>
                <a:spcPct val="0"/>
              </a:spcAft>
              <a:defRPr/>
            </a:pPr>
            <a:r>
              <a:rPr lang="ja-JP" altLang="en-US" sz="3600" dirty="0">
                <a:solidFill>
                  <a:prstClr val="white"/>
                </a:solidFill>
                <a:latin typeface="Calibri"/>
                <a:ea typeface="ＭＳ Ｐゴシック" panose="020B0600070205080204" pitchFamily="50" charset="-128"/>
              </a:rPr>
              <a:t>リスク</a:t>
            </a:r>
          </a:p>
        </p:txBody>
      </p:sp>
      <p:sp>
        <p:nvSpPr>
          <p:cNvPr id="66565" name="タイトル 1"/>
          <p:cNvSpPr>
            <a:spLocks noGrp="1"/>
          </p:cNvSpPr>
          <p:nvPr>
            <p:ph type="title"/>
          </p:nvPr>
        </p:nvSpPr>
        <p:spPr>
          <a:xfrm>
            <a:off x="1919289" y="-26988"/>
            <a:ext cx="8383587" cy="1143001"/>
          </a:xfrm>
        </p:spPr>
        <p:txBody>
          <a:bodyPr/>
          <a:lstStyle/>
          <a:p>
            <a:r>
              <a:rPr lang="ja-JP" altLang="en-US" dirty="0"/>
              <a:t>チェック項目（バリア病Ｅ預金味方）</a:t>
            </a:r>
          </a:p>
        </p:txBody>
      </p:sp>
      <p:sp>
        <p:nvSpPr>
          <p:cNvPr id="66566" name="テキスト ボックス 15"/>
          <p:cNvSpPr txBox="1">
            <a:spLocks noChangeArrowheads="1"/>
          </p:cNvSpPr>
          <p:nvPr/>
        </p:nvSpPr>
        <p:spPr bwMode="auto">
          <a:xfrm>
            <a:off x="8770665" y="4612894"/>
            <a:ext cx="1979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a:solidFill>
                  <a:srgbClr val="000000"/>
                </a:solidFill>
                <a:latin typeface="Arial" charset="0"/>
              </a:rPr>
              <a:t>主観的安全</a:t>
            </a:r>
          </a:p>
        </p:txBody>
      </p:sp>
      <p:sp>
        <p:nvSpPr>
          <p:cNvPr id="66567" name="テキスト ボックス 16"/>
          <p:cNvSpPr txBox="1">
            <a:spLocks noChangeArrowheads="1"/>
          </p:cNvSpPr>
          <p:nvPr/>
        </p:nvSpPr>
        <p:spPr bwMode="auto">
          <a:xfrm>
            <a:off x="8796065" y="3984244"/>
            <a:ext cx="1979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a:solidFill>
                  <a:srgbClr val="000000"/>
                </a:solidFill>
                <a:latin typeface="Arial" charset="0"/>
              </a:rPr>
              <a:t>変化可能性</a:t>
            </a:r>
          </a:p>
        </p:txBody>
      </p:sp>
      <p:sp>
        <p:nvSpPr>
          <p:cNvPr id="66568" name="テキスト ボックス 27"/>
          <p:cNvSpPr txBox="1">
            <a:spLocks noChangeArrowheads="1"/>
          </p:cNvSpPr>
          <p:nvPr/>
        </p:nvSpPr>
        <p:spPr bwMode="auto">
          <a:xfrm>
            <a:off x="9485040" y="2104644"/>
            <a:ext cx="1800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a:solidFill>
                  <a:srgbClr val="000000"/>
                </a:solidFill>
                <a:latin typeface="Arial" charset="0"/>
              </a:rPr>
              <a:t>性格・行動</a:t>
            </a:r>
          </a:p>
        </p:txBody>
      </p:sp>
      <p:sp>
        <p:nvSpPr>
          <p:cNvPr id="66569" name="テキスト ボックス 28"/>
          <p:cNvSpPr txBox="1">
            <a:spLocks noChangeArrowheads="1"/>
          </p:cNvSpPr>
          <p:nvPr/>
        </p:nvSpPr>
        <p:spPr bwMode="auto">
          <a:xfrm>
            <a:off x="9036570" y="1443310"/>
            <a:ext cx="233910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dirty="0">
                <a:solidFill>
                  <a:srgbClr val="000000"/>
                </a:solidFill>
                <a:latin typeface="Arial" charset="0"/>
              </a:rPr>
              <a:t>問題への対応</a:t>
            </a:r>
            <a:endParaRPr lang="en-US" altLang="ja-JP" sz="2800" dirty="0">
              <a:solidFill>
                <a:srgbClr val="000000"/>
              </a:solidFill>
              <a:latin typeface="Arial" charset="0"/>
            </a:endParaRPr>
          </a:p>
        </p:txBody>
      </p:sp>
      <p:sp>
        <p:nvSpPr>
          <p:cNvPr id="31" name="円/楕円 30"/>
          <p:cNvSpPr/>
          <p:nvPr/>
        </p:nvSpPr>
        <p:spPr>
          <a:xfrm>
            <a:off x="3309521" y="4220562"/>
            <a:ext cx="4944164" cy="1203642"/>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fontAlgn="base">
              <a:spcBef>
                <a:spcPct val="0"/>
              </a:spcBef>
              <a:spcAft>
                <a:spcPct val="0"/>
              </a:spcAft>
              <a:defRPr/>
            </a:pPr>
            <a:endParaRPr lang="en-US" altLang="ja-JP" sz="3600" dirty="0">
              <a:solidFill>
                <a:prstClr val="white"/>
              </a:solidFill>
              <a:latin typeface="Calibri"/>
              <a:ea typeface="ＭＳ Ｐゴシック" panose="020B0600070205080204" pitchFamily="50" charset="-128"/>
            </a:endParaRPr>
          </a:p>
          <a:p>
            <a:pPr algn="ctr" fontAlgn="base">
              <a:spcBef>
                <a:spcPct val="0"/>
              </a:spcBef>
              <a:spcAft>
                <a:spcPct val="0"/>
              </a:spcAft>
              <a:defRPr/>
            </a:pPr>
            <a:r>
              <a:rPr lang="ja-JP" altLang="en-US" sz="3600" dirty="0">
                <a:solidFill>
                  <a:prstClr val="white"/>
                </a:solidFill>
                <a:latin typeface="Calibri"/>
                <a:ea typeface="ＭＳ Ｐゴシック" panose="020B0600070205080204" pitchFamily="50" charset="-128"/>
              </a:rPr>
              <a:t>安全・安心</a:t>
            </a:r>
          </a:p>
        </p:txBody>
      </p:sp>
      <p:cxnSp>
        <p:nvCxnSpPr>
          <p:cNvPr id="36" name="直線矢印コネクタ 35"/>
          <p:cNvCxnSpPr/>
          <p:nvPr/>
        </p:nvCxnSpPr>
        <p:spPr>
          <a:xfrm>
            <a:off x="8253140" y="4874830"/>
            <a:ext cx="5175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endCxn id="66567" idx="1"/>
          </p:cNvCxnSpPr>
          <p:nvPr/>
        </p:nvCxnSpPr>
        <p:spPr>
          <a:xfrm flipV="1">
            <a:off x="8291240" y="4246180"/>
            <a:ext cx="5048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a:stCxn id="33" idx="6"/>
          </p:cNvCxnSpPr>
          <p:nvPr/>
        </p:nvCxnSpPr>
        <p:spPr>
          <a:xfrm>
            <a:off x="8269015" y="2352294"/>
            <a:ext cx="1216025" cy="14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a:cxnSpLocks/>
            <a:endCxn id="66569" idx="1"/>
          </p:cNvCxnSpPr>
          <p:nvPr/>
        </p:nvCxnSpPr>
        <p:spPr>
          <a:xfrm flipV="1">
            <a:off x="8244676" y="1704921"/>
            <a:ext cx="791895" cy="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577" name="テキスト ボックス 15"/>
          <p:cNvSpPr txBox="1">
            <a:spLocks noChangeArrowheads="1"/>
          </p:cNvSpPr>
          <p:nvPr/>
        </p:nvSpPr>
        <p:spPr bwMode="auto">
          <a:xfrm>
            <a:off x="8786540" y="5136769"/>
            <a:ext cx="197961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a:solidFill>
                  <a:srgbClr val="000000"/>
                </a:solidFill>
                <a:latin typeface="Arial" charset="0"/>
              </a:rPr>
              <a:t>客観的安全</a:t>
            </a:r>
          </a:p>
        </p:txBody>
      </p:sp>
      <p:cxnSp>
        <p:nvCxnSpPr>
          <p:cNvPr id="22" name="直線矢印コネクタ 21"/>
          <p:cNvCxnSpPr>
            <a:stCxn id="16" idx="6"/>
          </p:cNvCxnSpPr>
          <p:nvPr/>
        </p:nvCxnSpPr>
        <p:spPr>
          <a:xfrm flipV="1">
            <a:off x="8243615" y="5397119"/>
            <a:ext cx="5429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3223939" y="3336543"/>
            <a:ext cx="7608888" cy="2792412"/>
          </a:xfrm>
          <a:prstGeom prst="roundRect">
            <a:avLst/>
          </a:prstGeom>
          <a:solidFill>
            <a:srgbClr val="4F81BD">
              <a:alpha val="7843"/>
            </a:srgb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dirty="0">
              <a:solidFill>
                <a:prstClr val="white"/>
              </a:solidFill>
              <a:latin typeface="Calibri"/>
              <a:ea typeface="ＭＳ Ｐゴシック" panose="020B0600070205080204" pitchFamily="50" charset="-128"/>
            </a:endParaRPr>
          </a:p>
        </p:txBody>
      </p:sp>
      <p:sp>
        <p:nvSpPr>
          <p:cNvPr id="66580" name="テキスト ボックス 7"/>
          <p:cNvSpPr txBox="1">
            <a:spLocks noChangeArrowheads="1"/>
          </p:cNvSpPr>
          <p:nvPr/>
        </p:nvSpPr>
        <p:spPr bwMode="auto">
          <a:xfrm>
            <a:off x="10782425" y="3968368"/>
            <a:ext cx="615553" cy="1528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a:solidFill>
                  <a:srgbClr val="000000"/>
                </a:solidFill>
                <a:latin typeface="Arial" charset="0"/>
              </a:rPr>
              <a:t>信頼関係</a:t>
            </a:r>
          </a:p>
        </p:txBody>
      </p:sp>
      <p:sp>
        <p:nvSpPr>
          <p:cNvPr id="66581" name="テキスト ボックス 9"/>
          <p:cNvSpPr txBox="1">
            <a:spLocks noChangeArrowheads="1"/>
          </p:cNvSpPr>
          <p:nvPr/>
        </p:nvSpPr>
        <p:spPr bwMode="auto">
          <a:xfrm>
            <a:off x="3278708" y="6102668"/>
            <a:ext cx="57578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dirty="0">
                <a:solidFill>
                  <a:srgbClr val="000000"/>
                </a:solidFill>
                <a:latin typeface="Arial" charset="0"/>
              </a:rPr>
              <a:t>カウンセリングの</a:t>
            </a:r>
            <a:r>
              <a:rPr lang="ja-JP" altLang="en-US" sz="3600" dirty="0">
                <a:solidFill>
                  <a:srgbClr val="FF0000"/>
                </a:solidFill>
                <a:latin typeface="Arial" charset="0"/>
              </a:rPr>
              <a:t>場面</a:t>
            </a:r>
            <a:r>
              <a:rPr lang="ja-JP" altLang="en-US" sz="2800" dirty="0">
                <a:solidFill>
                  <a:srgbClr val="000000"/>
                </a:solidFill>
                <a:latin typeface="Arial" charset="0"/>
              </a:rPr>
              <a:t>の特性を理解</a:t>
            </a:r>
          </a:p>
        </p:txBody>
      </p:sp>
      <p:sp>
        <p:nvSpPr>
          <p:cNvPr id="25" name="円/楕円 24"/>
          <p:cNvSpPr/>
          <p:nvPr/>
        </p:nvSpPr>
        <p:spPr>
          <a:xfrm>
            <a:off x="3292202" y="3717544"/>
            <a:ext cx="4945062" cy="1203325"/>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base">
              <a:spcBef>
                <a:spcPct val="0"/>
              </a:spcBef>
              <a:spcAft>
                <a:spcPct val="0"/>
              </a:spcAft>
              <a:defRPr/>
            </a:pPr>
            <a:endParaRPr lang="en-US" altLang="ja-JP" sz="3600" dirty="0">
              <a:solidFill>
                <a:prstClr val="white"/>
              </a:solidFill>
              <a:latin typeface="Calibri"/>
              <a:ea typeface="ＭＳ Ｐゴシック" panose="020B0600070205080204" pitchFamily="50" charset="-128"/>
            </a:endParaRPr>
          </a:p>
          <a:p>
            <a:pPr algn="ctr" fontAlgn="base">
              <a:spcBef>
                <a:spcPct val="0"/>
              </a:spcBef>
              <a:spcAft>
                <a:spcPct val="0"/>
              </a:spcAft>
              <a:defRPr/>
            </a:pPr>
            <a:r>
              <a:rPr lang="ja-JP" altLang="en-US" sz="3600" dirty="0">
                <a:solidFill>
                  <a:prstClr val="white"/>
                </a:solidFill>
                <a:latin typeface="Calibri"/>
                <a:ea typeface="ＭＳ Ｐゴシック" panose="020B0600070205080204" pitchFamily="50" charset="-128"/>
              </a:rPr>
              <a:t>病気</a:t>
            </a:r>
          </a:p>
        </p:txBody>
      </p:sp>
      <p:sp>
        <p:nvSpPr>
          <p:cNvPr id="66584" name="テキスト ボックス 16"/>
          <p:cNvSpPr txBox="1">
            <a:spLocks noChangeArrowheads="1"/>
          </p:cNvSpPr>
          <p:nvPr/>
        </p:nvSpPr>
        <p:spPr bwMode="auto">
          <a:xfrm>
            <a:off x="8762727" y="3460369"/>
            <a:ext cx="198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a:solidFill>
                  <a:srgbClr val="000000"/>
                </a:solidFill>
                <a:latin typeface="Arial" charset="0"/>
              </a:rPr>
              <a:t>変化可能性</a:t>
            </a:r>
          </a:p>
        </p:txBody>
      </p:sp>
      <p:cxnSp>
        <p:nvCxnSpPr>
          <p:cNvPr id="26" name="直線矢印コネクタ 25"/>
          <p:cNvCxnSpPr/>
          <p:nvPr/>
        </p:nvCxnSpPr>
        <p:spPr>
          <a:xfrm flipV="1">
            <a:off x="8257903" y="3695318"/>
            <a:ext cx="5048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下矢印 1"/>
          <p:cNvSpPr/>
          <p:nvPr/>
        </p:nvSpPr>
        <p:spPr>
          <a:xfrm>
            <a:off x="2346053" y="1536218"/>
            <a:ext cx="288925" cy="4464050"/>
          </a:xfrm>
          <a:prstGeom prst="downArrow">
            <a:avLst/>
          </a:prstGeom>
          <a:gradFill>
            <a:gsLst>
              <a:gs pos="0">
                <a:srgbClr val="0070C0"/>
              </a:gs>
              <a:gs pos="35000">
                <a:schemeClr val="accent1">
                  <a:tint val="37000"/>
                  <a:satMod val="300000"/>
                </a:schemeClr>
              </a:gs>
              <a:gs pos="100000">
                <a:schemeClr val="accent1">
                  <a:tint val="15000"/>
                  <a:satMod val="350000"/>
                </a:schemeClr>
              </a:gs>
            </a:gsLst>
          </a:gradFill>
        </p:spPr>
        <p:style>
          <a:lnRef idx="1">
            <a:schemeClr val="accent1"/>
          </a:lnRef>
          <a:fillRef idx="2">
            <a:schemeClr val="accent1"/>
          </a:fillRef>
          <a:effectRef idx="1">
            <a:schemeClr val="accent1"/>
          </a:effectRef>
          <a:fontRef idx="minor">
            <a:schemeClr val="dk1"/>
          </a:fontRef>
        </p:style>
        <p:txBody>
          <a:bodyPr anchor="ctr"/>
          <a:lstStyle/>
          <a:p>
            <a:pPr algn="ctr" fontAlgn="base">
              <a:spcBef>
                <a:spcPct val="0"/>
              </a:spcBef>
              <a:spcAft>
                <a:spcPct val="0"/>
              </a:spcAft>
              <a:defRPr/>
            </a:pPr>
            <a:endParaRPr lang="ja-JP" altLang="en-US" sz="2800">
              <a:solidFill>
                <a:prstClr val="black"/>
              </a:solidFill>
              <a:latin typeface="Calibri"/>
              <a:ea typeface="ＭＳ Ｐゴシック" panose="020B0600070205080204" pitchFamily="50" charset="-128"/>
            </a:endParaRPr>
          </a:p>
        </p:txBody>
      </p:sp>
      <p:sp>
        <p:nvSpPr>
          <p:cNvPr id="3" name="テキスト ボックス 2"/>
          <p:cNvSpPr txBox="1"/>
          <p:nvPr/>
        </p:nvSpPr>
        <p:spPr>
          <a:xfrm>
            <a:off x="2984625" y="4028694"/>
            <a:ext cx="615553" cy="1169551"/>
          </a:xfrm>
          <a:prstGeom prst="rect">
            <a:avLst/>
          </a:prstGeom>
        </p:spPr>
        <p:style>
          <a:lnRef idx="1">
            <a:schemeClr val="accent3"/>
          </a:lnRef>
          <a:fillRef idx="2">
            <a:schemeClr val="accent3"/>
          </a:fillRef>
          <a:effectRef idx="1">
            <a:schemeClr val="accent3"/>
          </a:effectRef>
          <a:fontRef idx="minor">
            <a:schemeClr val="dk1"/>
          </a:fontRef>
        </p:style>
        <p:txBody>
          <a:bodyPr vert="eaVert" wrap="none">
            <a:spAutoFit/>
          </a:bodyPr>
          <a:lstStyle/>
          <a:p>
            <a:pPr fontAlgn="base">
              <a:spcBef>
                <a:spcPct val="0"/>
              </a:spcBef>
              <a:spcAft>
                <a:spcPct val="0"/>
              </a:spcAft>
              <a:defRPr/>
            </a:pPr>
            <a:r>
              <a:rPr lang="ja-JP" altLang="en-US" sz="2800" dirty="0">
                <a:solidFill>
                  <a:prstClr val="black"/>
                </a:solidFill>
                <a:latin typeface="Calibri"/>
                <a:ea typeface="ＭＳ Ｐゴシック" panose="020B0600070205080204" pitchFamily="50" charset="-128"/>
              </a:rPr>
              <a:t>味方感</a:t>
            </a:r>
          </a:p>
        </p:txBody>
      </p:sp>
      <p:sp>
        <p:nvSpPr>
          <p:cNvPr id="32" name="円/楕円 31"/>
          <p:cNvSpPr/>
          <p:nvPr/>
        </p:nvSpPr>
        <p:spPr>
          <a:xfrm>
            <a:off x="3223940" y="3191956"/>
            <a:ext cx="5178425" cy="1203642"/>
          </a:xfrm>
          <a:prstGeom prst="ellipse">
            <a:avLst/>
          </a:prstGeom>
        </p:spPr>
        <p:style>
          <a:lnRef idx="0">
            <a:schemeClr val="accent6"/>
          </a:lnRef>
          <a:fillRef idx="3">
            <a:schemeClr val="accent6"/>
          </a:fillRef>
          <a:effectRef idx="3">
            <a:schemeClr val="accent6"/>
          </a:effectRef>
          <a:fontRef idx="minor">
            <a:schemeClr val="lt1"/>
          </a:fontRef>
        </p:style>
        <p:txBody>
          <a:bodyPr anchor="ctr"/>
          <a:lstStyle/>
          <a:p>
            <a:pPr algn="ctr" fontAlgn="base">
              <a:spcBef>
                <a:spcPct val="0"/>
              </a:spcBef>
              <a:spcAft>
                <a:spcPct val="0"/>
              </a:spcAft>
              <a:defRPr/>
            </a:pPr>
            <a:r>
              <a:rPr lang="ja-JP" altLang="en-US" sz="2800" dirty="0">
                <a:solidFill>
                  <a:prstClr val="white"/>
                </a:solidFill>
                <a:latin typeface="Calibri"/>
                <a:ea typeface="ＭＳ Ｐゴシック" panose="020B0600070205080204" pitchFamily="50" charset="-128"/>
              </a:rPr>
              <a:t>抑圧</a:t>
            </a:r>
          </a:p>
          <a:p>
            <a:pPr algn="ctr" fontAlgn="base">
              <a:spcBef>
                <a:spcPct val="0"/>
              </a:spcBef>
              <a:spcAft>
                <a:spcPct val="0"/>
              </a:spcAft>
              <a:defRPr/>
            </a:pPr>
            <a:r>
              <a:rPr lang="ja-JP" altLang="en-US" sz="2800" dirty="0">
                <a:solidFill>
                  <a:prstClr val="white"/>
                </a:solidFill>
                <a:latin typeface="Calibri"/>
                <a:ea typeface="ＭＳ Ｐゴシック" panose="020B0600070205080204" pitchFamily="50" charset="-128"/>
              </a:rPr>
              <a:t>エネルギー・緊張</a:t>
            </a:r>
          </a:p>
        </p:txBody>
      </p:sp>
      <p:sp>
        <p:nvSpPr>
          <p:cNvPr id="53" name="雲 52"/>
          <p:cNvSpPr/>
          <p:nvPr/>
        </p:nvSpPr>
        <p:spPr>
          <a:xfrm>
            <a:off x="2723877" y="2544381"/>
            <a:ext cx="7683500" cy="1173163"/>
          </a:xfrm>
          <a:prstGeom prst="cloud">
            <a:avLst/>
          </a:prstGeom>
          <a:gradFill>
            <a:gsLst>
              <a:gs pos="0">
                <a:schemeClr val="tx1">
                  <a:lumMod val="50000"/>
                  <a:lumOff val="50000"/>
                  <a:alpha val="5000"/>
                </a:schemeClr>
              </a:gs>
              <a:gs pos="40000">
                <a:schemeClr val="tx1">
                  <a:lumMod val="50000"/>
                  <a:lumOff val="50000"/>
                </a:schemeClr>
              </a:gs>
              <a:gs pos="100000">
                <a:schemeClr val="tx1">
                  <a:lumMod val="50000"/>
                  <a:lumOff val="50000"/>
                </a:schemeClr>
              </a:gs>
            </a:gsLst>
            <a:lin ang="16200000" scaled="1"/>
          </a:gradFill>
        </p:spPr>
        <p:style>
          <a:lnRef idx="1">
            <a:schemeClr val="dk1"/>
          </a:lnRef>
          <a:fillRef idx="2">
            <a:schemeClr val="dk1"/>
          </a:fillRef>
          <a:effectRef idx="1">
            <a:schemeClr val="dk1"/>
          </a:effectRef>
          <a:fontRef idx="minor">
            <a:schemeClr val="dk1"/>
          </a:fontRef>
        </p:style>
        <p:txBody>
          <a:bodyPr anchor="ctr"/>
          <a:lstStyle/>
          <a:p>
            <a:pPr algn="ctr" fontAlgn="base">
              <a:spcBef>
                <a:spcPct val="0"/>
              </a:spcBef>
              <a:spcAft>
                <a:spcPct val="0"/>
              </a:spcAft>
              <a:defRPr/>
            </a:pPr>
            <a:r>
              <a:rPr lang="ja-JP" altLang="en-US" sz="2800" dirty="0">
                <a:solidFill>
                  <a:prstClr val="white"/>
                </a:solidFill>
                <a:latin typeface="Calibri"/>
                <a:ea typeface="ＭＳ Ｐゴシック" panose="020B0600070205080204" pitchFamily="50" charset="-128"/>
              </a:rPr>
              <a:t>この下は意識されにくい</a:t>
            </a:r>
          </a:p>
        </p:txBody>
      </p:sp>
      <p:sp>
        <p:nvSpPr>
          <p:cNvPr id="33" name="円/楕円 32"/>
          <p:cNvSpPr/>
          <p:nvPr/>
        </p:nvSpPr>
        <p:spPr>
          <a:xfrm>
            <a:off x="3325663" y="1751796"/>
            <a:ext cx="4944164" cy="1203642"/>
          </a:xfrm>
          <a:prstGeom prst="ellipse">
            <a:avLst/>
          </a:prstGeom>
        </p:spPr>
        <p:style>
          <a:lnRef idx="0">
            <a:schemeClr val="accent4"/>
          </a:lnRef>
          <a:fillRef idx="3">
            <a:schemeClr val="accent4"/>
          </a:fillRef>
          <a:effectRef idx="3">
            <a:schemeClr val="accent4"/>
          </a:effectRef>
          <a:fontRef idx="minor">
            <a:schemeClr val="lt1"/>
          </a:fontRef>
        </p:style>
        <p:txBody>
          <a:bodyPr anchor="ctr"/>
          <a:lstStyle/>
          <a:p>
            <a:pPr algn="ctr" fontAlgn="base">
              <a:spcBef>
                <a:spcPct val="0"/>
              </a:spcBef>
              <a:spcAft>
                <a:spcPct val="0"/>
              </a:spcAft>
              <a:defRPr/>
            </a:pPr>
            <a:endParaRPr lang="en-US" altLang="ja-JP" sz="3600" dirty="0">
              <a:solidFill>
                <a:prstClr val="white"/>
              </a:solidFill>
              <a:latin typeface="Calibri"/>
              <a:ea typeface="ＭＳ Ｐゴシック" panose="020B0600070205080204" pitchFamily="50" charset="-128"/>
            </a:endParaRPr>
          </a:p>
          <a:p>
            <a:pPr algn="ctr" fontAlgn="base">
              <a:spcBef>
                <a:spcPct val="0"/>
              </a:spcBef>
              <a:spcAft>
                <a:spcPct val="0"/>
              </a:spcAft>
              <a:defRPr/>
            </a:pPr>
            <a:r>
              <a:rPr lang="ja-JP" altLang="en-US" sz="3600" dirty="0">
                <a:solidFill>
                  <a:prstClr val="white"/>
                </a:solidFill>
                <a:latin typeface="Calibri"/>
                <a:ea typeface="ＭＳ Ｐゴシック" panose="020B0600070205080204" pitchFamily="50" charset="-128"/>
              </a:rPr>
              <a:t>心理葛藤</a:t>
            </a:r>
          </a:p>
        </p:txBody>
      </p:sp>
      <p:sp>
        <p:nvSpPr>
          <p:cNvPr id="34" name="円/楕円 33"/>
          <p:cNvSpPr/>
          <p:nvPr/>
        </p:nvSpPr>
        <p:spPr>
          <a:xfrm>
            <a:off x="3226939" y="1124744"/>
            <a:ext cx="4944164" cy="1203642"/>
          </a:xfrm>
          <a:prstGeom prst="ellipse">
            <a:avLst/>
          </a:prstGeom>
        </p:spPr>
        <p:style>
          <a:lnRef idx="0">
            <a:schemeClr val="accent3"/>
          </a:lnRef>
          <a:fillRef idx="3">
            <a:schemeClr val="accent3"/>
          </a:fillRef>
          <a:effectRef idx="3">
            <a:schemeClr val="accent3"/>
          </a:effectRef>
          <a:fontRef idx="minor">
            <a:schemeClr val="lt1"/>
          </a:fontRef>
        </p:style>
        <p:txBody>
          <a:bodyPr anchor="ctr"/>
          <a:lstStyle/>
          <a:p>
            <a:pPr algn="ctr" fontAlgn="base">
              <a:spcBef>
                <a:spcPct val="0"/>
              </a:spcBef>
              <a:spcAft>
                <a:spcPct val="0"/>
              </a:spcAft>
              <a:defRPr/>
            </a:pPr>
            <a:r>
              <a:rPr lang="ja-JP" altLang="en-US" sz="3600" dirty="0">
                <a:solidFill>
                  <a:prstClr val="white"/>
                </a:solidFill>
                <a:latin typeface="Calibri"/>
                <a:ea typeface="ＭＳ Ｐゴシック" panose="020B0600070205080204" pitchFamily="50" charset="-128"/>
              </a:rPr>
              <a:t>対処</a:t>
            </a:r>
            <a:endParaRPr lang="en-US" altLang="ja-JP" sz="3600" dirty="0">
              <a:solidFill>
                <a:prstClr val="white"/>
              </a:solidFill>
              <a:latin typeface="Calibri"/>
              <a:ea typeface="ＭＳ Ｐゴシック" panose="020B0600070205080204" pitchFamily="50" charset="-128"/>
            </a:endParaRPr>
          </a:p>
        </p:txBody>
      </p:sp>
      <p:sp>
        <p:nvSpPr>
          <p:cNvPr id="66587" name="テキスト ボックス 2"/>
          <p:cNvSpPr txBox="1">
            <a:spLocks noChangeArrowheads="1"/>
          </p:cNvSpPr>
          <p:nvPr/>
        </p:nvSpPr>
        <p:spPr bwMode="auto">
          <a:xfrm>
            <a:off x="2479800" y="1966531"/>
            <a:ext cx="615553" cy="3612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dirty="0">
                <a:solidFill>
                  <a:prstClr val="black"/>
                </a:solidFill>
                <a:latin typeface="Arial" charset="0"/>
              </a:rPr>
              <a:t>支援の優先度でもある</a:t>
            </a:r>
          </a:p>
        </p:txBody>
      </p:sp>
      <p:sp>
        <p:nvSpPr>
          <p:cNvPr id="66589" name="テキスト ボックス 3"/>
          <p:cNvSpPr txBox="1">
            <a:spLocks noChangeArrowheads="1"/>
          </p:cNvSpPr>
          <p:nvPr/>
        </p:nvSpPr>
        <p:spPr bwMode="auto">
          <a:xfrm>
            <a:off x="3508500" y="3788980"/>
            <a:ext cx="615553" cy="188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pPr>
            <a:r>
              <a:rPr lang="ja-JP" altLang="en-US" sz="2800" dirty="0">
                <a:solidFill>
                  <a:prstClr val="black"/>
                </a:solidFill>
                <a:latin typeface="Arial" charset="0"/>
              </a:rPr>
              <a:t>変化可能性</a:t>
            </a:r>
          </a:p>
        </p:txBody>
      </p:sp>
      <p:sp>
        <p:nvSpPr>
          <p:cNvPr id="9" name="テキスト ボックス 8"/>
          <p:cNvSpPr txBox="1"/>
          <p:nvPr/>
        </p:nvSpPr>
        <p:spPr>
          <a:xfrm>
            <a:off x="2273773" y="6010854"/>
            <a:ext cx="441146" cy="400110"/>
          </a:xfrm>
          <a:prstGeom prst="rect">
            <a:avLst/>
          </a:prstGeom>
          <a:noFill/>
        </p:spPr>
        <p:txBody>
          <a:bodyPr wrap="none" rtlCol="0">
            <a:spAutoFit/>
          </a:bodyPr>
          <a:lstStyle/>
          <a:p>
            <a:pPr fontAlgn="base">
              <a:spcBef>
                <a:spcPct val="0"/>
              </a:spcBef>
              <a:spcAft>
                <a:spcPct val="0"/>
              </a:spcAft>
            </a:pPr>
            <a:r>
              <a:rPr lang="ja-JP" altLang="en-US" sz="2000" dirty="0">
                <a:solidFill>
                  <a:prstClr val="black"/>
                </a:solidFill>
                <a:latin typeface="Arial" charset="0"/>
                <a:ea typeface="ＭＳ Ｐゴシック" charset="-128"/>
              </a:rPr>
              <a:t>高</a:t>
            </a:r>
          </a:p>
        </p:txBody>
      </p:sp>
      <p:sp>
        <p:nvSpPr>
          <p:cNvPr id="4" name="テキスト ボックス 3">
            <a:extLst>
              <a:ext uri="{FF2B5EF4-FFF2-40B4-BE49-F238E27FC236}">
                <a16:creationId xmlns:a16="http://schemas.microsoft.com/office/drawing/2014/main" id="{1B962A46-D037-727F-337A-D12DB1B6F907}"/>
              </a:ext>
            </a:extLst>
          </p:cNvPr>
          <p:cNvSpPr txBox="1"/>
          <p:nvPr/>
        </p:nvSpPr>
        <p:spPr>
          <a:xfrm>
            <a:off x="168166" y="987973"/>
            <a:ext cx="2650084" cy="2031325"/>
          </a:xfrm>
          <a:prstGeom prst="rect">
            <a:avLst/>
          </a:prstGeom>
          <a:noFill/>
        </p:spPr>
        <p:txBody>
          <a:bodyPr wrap="none" rtlCol="0">
            <a:spAutoFit/>
          </a:bodyPr>
          <a:lstStyle/>
          <a:p>
            <a:r>
              <a:rPr kumimoji="1" lang="ja-JP" altLang="en-US" dirty="0">
                <a:solidFill>
                  <a:srgbClr val="FF0000"/>
                </a:solidFill>
              </a:rPr>
              <a:t>こちらは、</a:t>
            </a:r>
            <a:r>
              <a:rPr kumimoji="1" lang="en-US" altLang="ja-JP" dirty="0">
                <a:solidFill>
                  <a:srgbClr val="FF0000"/>
                </a:solidFill>
              </a:rPr>
              <a:t>2022</a:t>
            </a:r>
            <a:r>
              <a:rPr kumimoji="1" lang="ja-JP" altLang="en-US" dirty="0">
                <a:solidFill>
                  <a:srgbClr val="FF0000"/>
                </a:solidFill>
              </a:rPr>
              <a:t>年</a:t>
            </a:r>
            <a:r>
              <a:rPr kumimoji="1" lang="en-US" altLang="ja-JP" dirty="0">
                <a:solidFill>
                  <a:srgbClr val="FF0000"/>
                </a:solidFill>
              </a:rPr>
              <a:t>6</a:t>
            </a:r>
            <a:r>
              <a:rPr kumimoji="1" lang="ja-JP" altLang="en-US" dirty="0">
                <a:solidFill>
                  <a:srgbClr val="FF0000"/>
                </a:solidFill>
              </a:rPr>
              <a:t>月</a:t>
            </a:r>
            <a:r>
              <a:rPr kumimoji="1" lang="en-US" altLang="ja-JP" dirty="0">
                <a:solidFill>
                  <a:srgbClr val="FF0000"/>
                </a:solidFill>
              </a:rPr>
              <a:t>18</a:t>
            </a:r>
            <a:r>
              <a:rPr kumimoji="1" lang="ja-JP" altLang="en-US" dirty="0">
                <a:solidFill>
                  <a:srgbClr val="FF0000"/>
                </a:solidFill>
              </a:rPr>
              <a:t>日</a:t>
            </a:r>
            <a:endParaRPr kumimoji="1" lang="en-US" altLang="ja-JP" dirty="0">
              <a:solidFill>
                <a:srgbClr val="FF0000"/>
              </a:solidFill>
            </a:endParaRPr>
          </a:p>
          <a:p>
            <a:r>
              <a:rPr kumimoji="1" lang="ja-JP" altLang="en-US" dirty="0">
                <a:solidFill>
                  <a:srgbClr val="FF0000"/>
                </a:solidFill>
              </a:rPr>
              <a:t>までの</a:t>
            </a:r>
            <a:r>
              <a:rPr lang="ja-JP" altLang="en-US" dirty="0">
                <a:solidFill>
                  <a:srgbClr val="FF0000"/>
                </a:solidFill>
              </a:rPr>
              <a:t>スライドです。</a:t>
            </a:r>
            <a:endParaRPr lang="en-US" altLang="ja-JP" dirty="0">
              <a:solidFill>
                <a:srgbClr val="FF0000"/>
              </a:solidFill>
            </a:endParaRPr>
          </a:p>
          <a:p>
            <a:r>
              <a:rPr lang="ja-JP" altLang="en-US" dirty="0">
                <a:solidFill>
                  <a:srgbClr val="FF0000"/>
                </a:solidFill>
              </a:rPr>
              <a:t>本</a:t>
            </a:r>
            <a:r>
              <a:rPr lang="en-US" altLang="ja-JP" dirty="0">
                <a:solidFill>
                  <a:srgbClr val="FF0000"/>
                </a:solidFill>
              </a:rPr>
              <a:t>PP</a:t>
            </a:r>
            <a:r>
              <a:rPr lang="ja-JP" altLang="en-US" dirty="0">
                <a:solidFill>
                  <a:srgbClr val="FF0000"/>
                </a:solidFill>
              </a:rPr>
              <a:t>のスライド２が</a:t>
            </a:r>
            <a:endParaRPr lang="en-US" altLang="ja-JP" dirty="0">
              <a:solidFill>
                <a:srgbClr val="FF0000"/>
              </a:solidFill>
            </a:endParaRPr>
          </a:p>
          <a:p>
            <a:r>
              <a:rPr lang="ja-JP" altLang="en-US" dirty="0">
                <a:solidFill>
                  <a:srgbClr val="FF0000"/>
                </a:solidFill>
              </a:rPr>
              <a:t>現在の</a:t>
            </a:r>
            <a:endParaRPr lang="en-US" altLang="ja-JP" dirty="0">
              <a:solidFill>
                <a:srgbClr val="FF0000"/>
              </a:solidFill>
            </a:endParaRPr>
          </a:p>
          <a:p>
            <a:r>
              <a:rPr lang="ja-JP" altLang="en-US" dirty="0">
                <a:solidFill>
                  <a:srgbClr val="FF0000"/>
                </a:solidFill>
              </a:rPr>
              <a:t>チェック項目です。</a:t>
            </a:r>
            <a:endParaRPr lang="en-US" altLang="ja-JP" dirty="0">
              <a:solidFill>
                <a:srgbClr val="FF0000"/>
              </a:solidFill>
            </a:endParaRPr>
          </a:p>
          <a:p>
            <a:r>
              <a:rPr lang="ja-JP" altLang="en-US" dirty="0">
                <a:solidFill>
                  <a:srgbClr val="FF0000"/>
                </a:solidFill>
              </a:rPr>
              <a:t>修正箇所②を</a:t>
            </a:r>
            <a:endParaRPr lang="en-US" altLang="ja-JP" dirty="0">
              <a:solidFill>
                <a:srgbClr val="FF0000"/>
              </a:solidFill>
            </a:endParaRPr>
          </a:p>
          <a:p>
            <a:r>
              <a:rPr lang="ja-JP" altLang="en-US" dirty="0">
                <a:solidFill>
                  <a:srgbClr val="FF0000"/>
                </a:solidFill>
              </a:rPr>
              <a:t>参照</a:t>
            </a:r>
            <a:endParaRPr kumimoji="1" lang="ja-JP" altLang="en-US" dirty="0">
              <a:solidFill>
                <a:srgbClr val="FF0000"/>
              </a:solidFill>
            </a:endParaRPr>
          </a:p>
        </p:txBody>
      </p:sp>
      <p:sp>
        <p:nvSpPr>
          <p:cNvPr id="5" name="テキスト ボックス 4">
            <a:extLst>
              <a:ext uri="{FF2B5EF4-FFF2-40B4-BE49-F238E27FC236}">
                <a16:creationId xmlns:a16="http://schemas.microsoft.com/office/drawing/2014/main" id="{9B4DC430-FA13-C2F9-58CC-437A14BBAAFB}"/>
              </a:ext>
            </a:extLst>
          </p:cNvPr>
          <p:cNvSpPr txBox="1"/>
          <p:nvPr/>
        </p:nvSpPr>
        <p:spPr>
          <a:xfrm rot="2631249">
            <a:off x="10756048" y="323203"/>
            <a:ext cx="1415772" cy="584775"/>
          </a:xfrm>
          <a:prstGeom prst="rect">
            <a:avLst/>
          </a:prstGeom>
          <a:noFill/>
        </p:spPr>
        <p:txBody>
          <a:bodyPr wrap="none" rtlCol="0">
            <a:spAutoFit/>
          </a:bodyPr>
          <a:lstStyle/>
          <a:p>
            <a:r>
              <a:rPr kumimoji="1" lang="ja-JP" altLang="en-US" sz="3200" dirty="0">
                <a:solidFill>
                  <a:srgbClr val="FF0000"/>
                </a:solidFill>
              </a:rPr>
              <a:t>変更前</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5"/>
          <p:cNvSpPr>
            <a:spLocks noGrp="1" noChangeArrowheads="1"/>
          </p:cNvSpPr>
          <p:nvPr>
            <p:ph type="title" idx="4294967295"/>
          </p:nvPr>
        </p:nvSpPr>
        <p:spPr>
          <a:xfrm>
            <a:off x="3036888" y="271463"/>
            <a:ext cx="9155112" cy="504825"/>
          </a:xfrm>
        </p:spPr>
        <p:txBody>
          <a:bodyPr>
            <a:normAutofit fontScale="90000"/>
          </a:bodyPr>
          <a:lstStyle/>
          <a:p>
            <a:pPr eaLnBrk="1" hangingPunct="1"/>
            <a:r>
              <a:rPr lang="ja-JP" altLang="en-US" sz="4000" dirty="0"/>
              <a:t>上級個人２　実習予定（２日目）</a:t>
            </a:r>
            <a:r>
              <a:rPr lang="en-US" altLang="ja-JP" sz="4000" dirty="0"/>
              <a:t>2020</a:t>
            </a:r>
            <a:r>
              <a:rPr lang="ja-JP" altLang="en-US" sz="4000" dirty="0"/>
              <a:t>年度</a:t>
            </a:r>
          </a:p>
        </p:txBody>
      </p:sp>
      <p:sp>
        <p:nvSpPr>
          <p:cNvPr id="16387" name="Text Box 35"/>
          <p:cNvSpPr txBox="1">
            <a:spLocks noChangeArrowheads="1"/>
          </p:cNvSpPr>
          <p:nvPr/>
        </p:nvSpPr>
        <p:spPr bwMode="auto">
          <a:xfrm>
            <a:off x="8803871" y="1973266"/>
            <a:ext cx="543739"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Times New Roman" pitchFamily="18" charset="0"/>
              </a:rPr>
              <a:t>休憩</a:t>
            </a:r>
          </a:p>
        </p:txBody>
      </p:sp>
      <p:sp>
        <p:nvSpPr>
          <p:cNvPr id="16388" name="Text Box 85"/>
          <p:cNvSpPr txBox="1">
            <a:spLocks noChangeArrowheads="1"/>
          </p:cNvSpPr>
          <p:nvPr/>
        </p:nvSpPr>
        <p:spPr bwMode="auto">
          <a:xfrm>
            <a:off x="9536502" y="5929318"/>
            <a:ext cx="5437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Times New Roman" pitchFamily="18" charset="0"/>
              </a:rPr>
              <a:t>予備</a:t>
            </a:r>
            <a:endParaRPr lang="en-US" altLang="ja-JP" sz="1400">
              <a:solidFill>
                <a:srgbClr val="000000"/>
              </a:solidFill>
              <a:latin typeface="Times New Roman" pitchFamily="18" charset="0"/>
            </a:endParaRPr>
          </a:p>
        </p:txBody>
      </p:sp>
      <p:sp>
        <p:nvSpPr>
          <p:cNvPr id="16391" name="Rectangle 171"/>
          <p:cNvSpPr>
            <a:spLocks noChangeArrowheads="1"/>
          </p:cNvSpPr>
          <p:nvPr/>
        </p:nvSpPr>
        <p:spPr bwMode="auto">
          <a:xfrm>
            <a:off x="5283347" y="5518307"/>
            <a:ext cx="384175" cy="347663"/>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a:solidFill>
                  <a:srgbClr val="000000"/>
                </a:solidFill>
                <a:latin typeface="Arial" charset="0"/>
              </a:rPr>
              <a:t>10</a:t>
            </a:r>
          </a:p>
        </p:txBody>
      </p:sp>
      <p:sp>
        <p:nvSpPr>
          <p:cNvPr id="16393" name="Rectangle 30"/>
          <p:cNvSpPr>
            <a:spLocks noChangeArrowheads="1"/>
          </p:cNvSpPr>
          <p:nvPr/>
        </p:nvSpPr>
        <p:spPr bwMode="auto">
          <a:xfrm>
            <a:off x="6673854" y="6515102"/>
            <a:ext cx="142875" cy="287339"/>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Times New Roman" pitchFamily="18" charset="0"/>
            </a:endParaRPr>
          </a:p>
        </p:txBody>
      </p:sp>
      <p:sp>
        <p:nvSpPr>
          <p:cNvPr id="16394" name="Text Box 59"/>
          <p:cNvSpPr txBox="1">
            <a:spLocks noChangeArrowheads="1"/>
          </p:cNvSpPr>
          <p:nvPr/>
        </p:nvSpPr>
        <p:spPr bwMode="auto">
          <a:xfrm>
            <a:off x="6797676" y="6475414"/>
            <a:ext cx="110799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：個人実習</a:t>
            </a:r>
          </a:p>
        </p:txBody>
      </p:sp>
      <p:sp>
        <p:nvSpPr>
          <p:cNvPr id="16395" name="Rectangle 30"/>
          <p:cNvSpPr>
            <a:spLocks noChangeArrowheads="1"/>
          </p:cNvSpPr>
          <p:nvPr/>
        </p:nvSpPr>
        <p:spPr bwMode="auto">
          <a:xfrm>
            <a:off x="8186742" y="6505577"/>
            <a:ext cx="142875" cy="287339"/>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Times New Roman" pitchFamily="18" charset="0"/>
            </a:endParaRPr>
          </a:p>
        </p:txBody>
      </p:sp>
      <p:sp>
        <p:nvSpPr>
          <p:cNvPr id="16396" name="Text Box 61"/>
          <p:cNvSpPr txBox="1">
            <a:spLocks noChangeArrowheads="1"/>
          </p:cNvSpPr>
          <p:nvPr/>
        </p:nvSpPr>
        <p:spPr bwMode="auto">
          <a:xfrm>
            <a:off x="8310567" y="6477002"/>
            <a:ext cx="99418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a:t>
            </a:r>
            <a:r>
              <a:rPr lang="en-US" altLang="ja-JP" sz="1600">
                <a:solidFill>
                  <a:prstClr val="black"/>
                </a:solidFill>
                <a:latin typeface="Arial" charset="0"/>
              </a:rPr>
              <a:t>GP</a:t>
            </a:r>
            <a:r>
              <a:rPr lang="ja-JP" altLang="en-US" sz="1600">
                <a:solidFill>
                  <a:prstClr val="black"/>
                </a:solidFill>
                <a:latin typeface="Arial" charset="0"/>
              </a:rPr>
              <a:t>実習</a:t>
            </a:r>
          </a:p>
        </p:txBody>
      </p:sp>
      <p:sp>
        <p:nvSpPr>
          <p:cNvPr id="16397" name="Rectangle 30"/>
          <p:cNvSpPr>
            <a:spLocks noChangeArrowheads="1"/>
          </p:cNvSpPr>
          <p:nvPr/>
        </p:nvSpPr>
        <p:spPr bwMode="auto">
          <a:xfrm>
            <a:off x="9601203" y="6505577"/>
            <a:ext cx="142875" cy="28733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Times New Roman" pitchFamily="18" charset="0"/>
            </a:endParaRPr>
          </a:p>
        </p:txBody>
      </p:sp>
      <p:sp>
        <p:nvSpPr>
          <p:cNvPr id="16398" name="Text Box 63"/>
          <p:cNvSpPr txBox="1">
            <a:spLocks noChangeArrowheads="1"/>
          </p:cNvSpPr>
          <p:nvPr/>
        </p:nvSpPr>
        <p:spPr bwMode="auto">
          <a:xfrm>
            <a:off x="9725028" y="6465890"/>
            <a:ext cx="69762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：講義</a:t>
            </a:r>
          </a:p>
        </p:txBody>
      </p:sp>
      <p:sp>
        <p:nvSpPr>
          <p:cNvPr id="16399" name="Rectangle 171"/>
          <p:cNvSpPr>
            <a:spLocks noChangeArrowheads="1"/>
          </p:cNvSpPr>
          <p:nvPr/>
        </p:nvSpPr>
        <p:spPr bwMode="auto">
          <a:xfrm>
            <a:off x="9347204" y="5514540"/>
            <a:ext cx="804863" cy="348103"/>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20</a:t>
            </a:r>
          </a:p>
        </p:txBody>
      </p:sp>
      <p:cxnSp>
        <p:nvCxnSpPr>
          <p:cNvPr id="68" name="直線コネクタ 67"/>
          <p:cNvCxnSpPr/>
          <p:nvPr/>
        </p:nvCxnSpPr>
        <p:spPr>
          <a:xfrm flipV="1">
            <a:off x="3995739" y="5184775"/>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640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37252" y="5184777"/>
            <a:ext cx="122239"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0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199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404" name="Rectangle 171"/>
          <p:cNvSpPr>
            <a:spLocks noChangeArrowheads="1"/>
          </p:cNvSpPr>
          <p:nvPr/>
        </p:nvSpPr>
        <p:spPr bwMode="auto">
          <a:xfrm>
            <a:off x="1980410" y="5520535"/>
            <a:ext cx="1080339" cy="347663"/>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30</a:t>
            </a:r>
          </a:p>
        </p:txBody>
      </p:sp>
      <p:sp>
        <p:nvSpPr>
          <p:cNvPr id="16405" name="正方形/長方形 1"/>
          <p:cNvSpPr>
            <a:spLocks noChangeArrowheads="1"/>
          </p:cNvSpPr>
          <p:nvPr/>
        </p:nvSpPr>
        <p:spPr bwMode="auto">
          <a:xfrm>
            <a:off x="1771937" y="5920617"/>
            <a:ext cx="154305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Times New Roman" pitchFamily="18" charset="0"/>
              </a:rPr>
              <a:t>質問・追加説明</a:t>
            </a:r>
          </a:p>
        </p:txBody>
      </p:sp>
      <p:pic>
        <p:nvPicPr>
          <p:cNvPr id="1640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259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0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6634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4" name="直線コネクタ 13"/>
          <p:cNvCxnSpPr>
            <a:stCxn id="16402" idx="3"/>
            <a:endCxn id="16407" idx="1"/>
          </p:cNvCxnSpPr>
          <p:nvPr/>
        </p:nvCxnSpPr>
        <p:spPr>
          <a:xfrm>
            <a:off x="2054230" y="5334000"/>
            <a:ext cx="80121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3983039" y="1546226"/>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641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2614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929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8989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9368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直線コネクタ 100"/>
          <p:cNvCxnSpPr>
            <a:cxnSpLocks/>
            <a:stCxn id="16411" idx="3"/>
            <a:endCxn id="16413" idx="1"/>
          </p:cNvCxnSpPr>
          <p:nvPr/>
        </p:nvCxnSpPr>
        <p:spPr>
          <a:xfrm>
            <a:off x="2041530" y="1695451"/>
            <a:ext cx="795215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415" name="テキスト ボックス 14"/>
          <p:cNvSpPr txBox="1">
            <a:spLocks noChangeArrowheads="1"/>
          </p:cNvSpPr>
          <p:nvPr/>
        </p:nvSpPr>
        <p:spPr bwMode="auto">
          <a:xfrm>
            <a:off x="1631955" y="1104900"/>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0930</a:t>
            </a:r>
            <a:endParaRPr lang="ja-JP" altLang="en-US" sz="1800">
              <a:solidFill>
                <a:prstClr val="black"/>
              </a:solidFill>
              <a:latin typeface="Arial" charset="0"/>
            </a:endParaRPr>
          </a:p>
        </p:txBody>
      </p:sp>
      <p:sp>
        <p:nvSpPr>
          <p:cNvPr id="16416" name="テキスト ボックス 101"/>
          <p:cNvSpPr txBox="1">
            <a:spLocks noChangeArrowheads="1"/>
          </p:cNvSpPr>
          <p:nvPr/>
        </p:nvSpPr>
        <p:spPr bwMode="auto">
          <a:xfrm>
            <a:off x="3635380" y="114617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1030</a:t>
            </a:r>
            <a:endParaRPr lang="ja-JP" altLang="en-US" sz="1800">
              <a:solidFill>
                <a:prstClr val="black"/>
              </a:solidFill>
              <a:latin typeface="Arial" charset="0"/>
            </a:endParaRPr>
          </a:p>
        </p:txBody>
      </p:sp>
      <p:sp>
        <p:nvSpPr>
          <p:cNvPr id="16417" name="テキスト ボックス 102"/>
          <p:cNvSpPr txBox="1">
            <a:spLocks noChangeArrowheads="1"/>
          </p:cNvSpPr>
          <p:nvPr/>
        </p:nvSpPr>
        <p:spPr bwMode="auto">
          <a:xfrm>
            <a:off x="5637217" y="1162049"/>
            <a:ext cx="680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1130</a:t>
            </a:r>
            <a:endParaRPr lang="ja-JP" altLang="en-US" sz="1800">
              <a:solidFill>
                <a:prstClr val="black"/>
              </a:solidFill>
              <a:latin typeface="Arial" charset="0"/>
            </a:endParaRPr>
          </a:p>
        </p:txBody>
      </p:sp>
      <p:sp>
        <p:nvSpPr>
          <p:cNvPr id="16418" name="テキスト ボックス 103"/>
          <p:cNvSpPr txBox="1">
            <a:spLocks noChangeArrowheads="1"/>
          </p:cNvSpPr>
          <p:nvPr/>
        </p:nvSpPr>
        <p:spPr bwMode="auto">
          <a:xfrm>
            <a:off x="7731130" y="114617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1230</a:t>
            </a:r>
            <a:endParaRPr lang="ja-JP" altLang="en-US" sz="1800">
              <a:solidFill>
                <a:prstClr val="black"/>
              </a:solidFill>
              <a:latin typeface="Arial" charset="0"/>
            </a:endParaRPr>
          </a:p>
        </p:txBody>
      </p:sp>
      <p:sp>
        <p:nvSpPr>
          <p:cNvPr id="16419" name="テキスト ボックス 104"/>
          <p:cNvSpPr txBox="1">
            <a:spLocks noChangeArrowheads="1"/>
          </p:cNvSpPr>
          <p:nvPr/>
        </p:nvSpPr>
        <p:spPr bwMode="auto">
          <a:xfrm>
            <a:off x="9731380" y="114617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1330</a:t>
            </a:r>
            <a:endParaRPr lang="ja-JP" altLang="en-US" sz="1800">
              <a:solidFill>
                <a:prstClr val="black"/>
              </a:solidFill>
              <a:latin typeface="Arial" charset="0"/>
            </a:endParaRPr>
          </a:p>
        </p:txBody>
      </p:sp>
      <p:sp>
        <p:nvSpPr>
          <p:cNvPr id="16420" name="テキスト ボックス 105"/>
          <p:cNvSpPr txBox="1">
            <a:spLocks noChangeArrowheads="1"/>
          </p:cNvSpPr>
          <p:nvPr/>
        </p:nvSpPr>
        <p:spPr bwMode="auto">
          <a:xfrm>
            <a:off x="1728792" y="4757737"/>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1330</a:t>
            </a:r>
            <a:endParaRPr lang="ja-JP" altLang="en-US" sz="1800" dirty="0">
              <a:solidFill>
                <a:prstClr val="black"/>
              </a:solidFill>
              <a:latin typeface="Arial" charset="0"/>
            </a:endParaRPr>
          </a:p>
        </p:txBody>
      </p:sp>
      <p:sp>
        <p:nvSpPr>
          <p:cNvPr id="16421" name="テキスト ボックス 106"/>
          <p:cNvSpPr txBox="1">
            <a:spLocks noChangeArrowheads="1"/>
          </p:cNvSpPr>
          <p:nvPr/>
        </p:nvSpPr>
        <p:spPr bwMode="auto">
          <a:xfrm>
            <a:off x="3732218" y="4799013"/>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1430</a:t>
            </a:r>
            <a:endParaRPr lang="ja-JP" altLang="en-US" sz="1800" dirty="0">
              <a:solidFill>
                <a:prstClr val="black"/>
              </a:solidFill>
              <a:latin typeface="Arial" charset="0"/>
            </a:endParaRPr>
          </a:p>
        </p:txBody>
      </p:sp>
      <p:sp>
        <p:nvSpPr>
          <p:cNvPr id="16422" name="テキスト ボックス 107"/>
          <p:cNvSpPr txBox="1">
            <a:spLocks noChangeArrowheads="1"/>
          </p:cNvSpPr>
          <p:nvPr/>
        </p:nvSpPr>
        <p:spPr bwMode="auto">
          <a:xfrm>
            <a:off x="5614402" y="4748404"/>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1530</a:t>
            </a:r>
            <a:endParaRPr lang="ja-JP" altLang="en-US" sz="1800" dirty="0">
              <a:solidFill>
                <a:prstClr val="black"/>
              </a:solidFill>
              <a:latin typeface="Arial" charset="0"/>
            </a:endParaRPr>
          </a:p>
        </p:txBody>
      </p:sp>
      <p:sp>
        <p:nvSpPr>
          <p:cNvPr id="16423" name="テキスト ボックス 108"/>
          <p:cNvSpPr txBox="1">
            <a:spLocks noChangeArrowheads="1"/>
          </p:cNvSpPr>
          <p:nvPr/>
        </p:nvSpPr>
        <p:spPr bwMode="auto">
          <a:xfrm>
            <a:off x="7827968" y="4799013"/>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1630</a:t>
            </a:r>
            <a:endParaRPr lang="ja-JP" altLang="en-US" sz="1800" dirty="0">
              <a:solidFill>
                <a:prstClr val="black"/>
              </a:solidFill>
              <a:latin typeface="Arial" charset="0"/>
            </a:endParaRPr>
          </a:p>
        </p:txBody>
      </p:sp>
      <p:sp>
        <p:nvSpPr>
          <p:cNvPr id="16424" name="テキスト ボックス 109"/>
          <p:cNvSpPr txBox="1">
            <a:spLocks noChangeArrowheads="1"/>
          </p:cNvSpPr>
          <p:nvPr/>
        </p:nvSpPr>
        <p:spPr bwMode="auto">
          <a:xfrm>
            <a:off x="9828218" y="4799013"/>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1730</a:t>
            </a:r>
            <a:endParaRPr lang="ja-JP" altLang="en-US" sz="1800" dirty="0">
              <a:solidFill>
                <a:prstClr val="black"/>
              </a:solidFill>
              <a:latin typeface="Arial" charset="0"/>
            </a:endParaRPr>
          </a:p>
        </p:txBody>
      </p:sp>
      <p:cxnSp>
        <p:nvCxnSpPr>
          <p:cNvPr id="111" name="直線コネクタ 110"/>
          <p:cNvCxnSpPr/>
          <p:nvPr/>
        </p:nvCxnSpPr>
        <p:spPr>
          <a:xfrm>
            <a:off x="2947301" y="3852863"/>
            <a:ext cx="5092919"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26" name="テキスト ボックス 22"/>
          <p:cNvSpPr txBox="1">
            <a:spLocks noChangeArrowheads="1"/>
          </p:cNvSpPr>
          <p:nvPr/>
        </p:nvSpPr>
        <p:spPr bwMode="auto">
          <a:xfrm>
            <a:off x="2728916" y="3936622"/>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準備</a:t>
            </a:r>
          </a:p>
        </p:txBody>
      </p:sp>
      <p:sp>
        <p:nvSpPr>
          <p:cNvPr id="16427" name="テキスト ボックス 23"/>
          <p:cNvSpPr txBox="1">
            <a:spLocks noChangeArrowheads="1"/>
          </p:cNvSpPr>
          <p:nvPr/>
        </p:nvSpPr>
        <p:spPr bwMode="auto">
          <a:xfrm>
            <a:off x="2911506" y="3500439"/>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sp>
        <p:nvSpPr>
          <p:cNvPr id="16428" name="テキスト ボックス 88"/>
          <p:cNvSpPr txBox="1">
            <a:spLocks noChangeArrowheads="1"/>
          </p:cNvSpPr>
          <p:nvPr/>
        </p:nvSpPr>
        <p:spPr bwMode="auto">
          <a:xfrm>
            <a:off x="3624668" y="3978276"/>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Arial" charset="0"/>
              </a:rPr>
              <a:t>前半</a:t>
            </a:r>
          </a:p>
        </p:txBody>
      </p:sp>
      <p:sp>
        <p:nvSpPr>
          <p:cNvPr id="16429" name="テキスト ボックス 89"/>
          <p:cNvSpPr txBox="1">
            <a:spLocks noChangeArrowheads="1"/>
          </p:cNvSpPr>
          <p:nvPr/>
        </p:nvSpPr>
        <p:spPr bwMode="auto">
          <a:xfrm>
            <a:off x="3752851" y="3494486"/>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a:solidFill>
                  <a:prstClr val="black"/>
                </a:solidFill>
                <a:latin typeface="Arial" charset="0"/>
              </a:rPr>
              <a:t>20</a:t>
            </a:r>
            <a:endParaRPr lang="ja-JP" altLang="en-US" sz="1600">
              <a:solidFill>
                <a:prstClr val="black"/>
              </a:solidFill>
              <a:latin typeface="Arial" charset="0"/>
            </a:endParaRPr>
          </a:p>
        </p:txBody>
      </p:sp>
      <p:sp>
        <p:nvSpPr>
          <p:cNvPr id="16431" name="テキスト ボックス 92"/>
          <p:cNvSpPr txBox="1">
            <a:spLocks noChangeArrowheads="1"/>
          </p:cNvSpPr>
          <p:nvPr/>
        </p:nvSpPr>
        <p:spPr bwMode="auto">
          <a:xfrm>
            <a:off x="4690986" y="3500439"/>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sp>
        <p:nvSpPr>
          <p:cNvPr id="16432" name="テキスト ボックス 94"/>
          <p:cNvSpPr txBox="1">
            <a:spLocks noChangeArrowheads="1"/>
          </p:cNvSpPr>
          <p:nvPr/>
        </p:nvSpPr>
        <p:spPr bwMode="auto">
          <a:xfrm>
            <a:off x="5924225" y="3981410"/>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Arial" charset="0"/>
              </a:rPr>
              <a:t>後半</a:t>
            </a:r>
          </a:p>
        </p:txBody>
      </p:sp>
      <p:sp>
        <p:nvSpPr>
          <p:cNvPr id="16433" name="テキスト ボックス 95"/>
          <p:cNvSpPr txBox="1">
            <a:spLocks noChangeArrowheads="1"/>
          </p:cNvSpPr>
          <p:nvPr/>
        </p:nvSpPr>
        <p:spPr bwMode="auto">
          <a:xfrm>
            <a:off x="5998369" y="347529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a:solidFill>
                  <a:prstClr val="black"/>
                </a:solidFill>
                <a:latin typeface="Arial" charset="0"/>
              </a:rPr>
              <a:t>20</a:t>
            </a:r>
            <a:endParaRPr lang="ja-JP" altLang="en-US" sz="1600">
              <a:solidFill>
                <a:prstClr val="black"/>
              </a:solidFill>
              <a:latin typeface="Arial" charset="0"/>
            </a:endParaRPr>
          </a:p>
        </p:txBody>
      </p:sp>
      <p:cxnSp>
        <p:nvCxnSpPr>
          <p:cNvPr id="120" name="直線コネクタ 119"/>
          <p:cNvCxnSpPr/>
          <p:nvPr/>
        </p:nvCxnSpPr>
        <p:spPr>
          <a:xfrm>
            <a:off x="7320136" y="3792032"/>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39" name="テキスト ボックス 102"/>
          <p:cNvSpPr txBox="1">
            <a:spLocks noChangeArrowheads="1"/>
          </p:cNvSpPr>
          <p:nvPr/>
        </p:nvSpPr>
        <p:spPr bwMode="auto">
          <a:xfrm>
            <a:off x="7416801" y="3483563"/>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10</a:t>
            </a:r>
            <a:endParaRPr lang="ja-JP" altLang="en-US" sz="1600" dirty="0">
              <a:solidFill>
                <a:prstClr val="black"/>
              </a:solidFill>
              <a:latin typeface="Arial" charset="0"/>
            </a:endParaRPr>
          </a:p>
        </p:txBody>
      </p:sp>
      <p:sp>
        <p:nvSpPr>
          <p:cNvPr id="128" name="正方形/長方形 127"/>
          <p:cNvSpPr/>
          <p:nvPr/>
        </p:nvSpPr>
        <p:spPr>
          <a:xfrm>
            <a:off x="3324229" y="3838577"/>
            <a:ext cx="1335435" cy="151611"/>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Calibri"/>
              <a:ea typeface="ＭＳ Ｐゴシック" panose="020B0600070205080204" pitchFamily="50" charset="-128"/>
            </a:endParaRPr>
          </a:p>
        </p:txBody>
      </p:sp>
      <p:sp>
        <p:nvSpPr>
          <p:cNvPr id="16445" name="テキスト ボックス 91"/>
          <p:cNvSpPr txBox="1">
            <a:spLocks noChangeArrowheads="1"/>
          </p:cNvSpPr>
          <p:nvPr/>
        </p:nvSpPr>
        <p:spPr bwMode="auto">
          <a:xfrm>
            <a:off x="4617247" y="3933058"/>
            <a:ext cx="4459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FB</a:t>
            </a:r>
            <a:endParaRPr lang="ja-JP" altLang="en-US" sz="1600" dirty="0">
              <a:solidFill>
                <a:prstClr val="black"/>
              </a:solidFill>
              <a:latin typeface="Arial" charset="0"/>
            </a:endParaRPr>
          </a:p>
        </p:txBody>
      </p:sp>
      <p:sp>
        <p:nvSpPr>
          <p:cNvPr id="16450" name="正方形/長方形 17"/>
          <p:cNvSpPr>
            <a:spLocks noChangeArrowheads="1"/>
          </p:cNvSpPr>
          <p:nvPr/>
        </p:nvSpPr>
        <p:spPr bwMode="auto">
          <a:xfrm>
            <a:off x="8391258" y="5929318"/>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Times New Roman" pitchFamily="18" charset="0"/>
              </a:rPr>
              <a:t>全体振り返り</a:t>
            </a:r>
            <a:endParaRPr lang="en-US" altLang="ja-JP" sz="1400">
              <a:solidFill>
                <a:srgbClr val="000000"/>
              </a:solidFill>
              <a:latin typeface="Times New Roman" pitchFamily="18" charset="0"/>
            </a:endParaRPr>
          </a:p>
        </p:txBody>
      </p:sp>
      <p:sp>
        <p:nvSpPr>
          <p:cNvPr id="16451" name="Rectangle 171"/>
          <p:cNvSpPr>
            <a:spLocks noChangeArrowheads="1"/>
          </p:cNvSpPr>
          <p:nvPr/>
        </p:nvSpPr>
        <p:spPr bwMode="auto">
          <a:xfrm>
            <a:off x="8442329" y="5518307"/>
            <a:ext cx="904875" cy="344335"/>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a:solidFill>
                  <a:srgbClr val="000000"/>
                </a:solidFill>
                <a:latin typeface="Arial" charset="0"/>
              </a:rPr>
              <a:t>30</a:t>
            </a:r>
          </a:p>
        </p:txBody>
      </p:sp>
      <p:sp>
        <p:nvSpPr>
          <p:cNvPr id="70" name="Rectangle 171"/>
          <p:cNvSpPr>
            <a:spLocks noChangeArrowheads="1"/>
          </p:cNvSpPr>
          <p:nvPr/>
        </p:nvSpPr>
        <p:spPr bwMode="auto">
          <a:xfrm>
            <a:off x="8018739" y="1980854"/>
            <a:ext cx="2050335" cy="357617"/>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Arial" charset="0"/>
              </a:rPr>
              <a:t>休憩</a:t>
            </a:r>
            <a:endParaRPr lang="en-US" altLang="ja-JP" sz="1400" dirty="0">
              <a:solidFill>
                <a:srgbClr val="000000"/>
              </a:solidFill>
              <a:latin typeface="Arial" charset="0"/>
            </a:endParaRPr>
          </a:p>
        </p:txBody>
      </p:sp>
      <p:sp>
        <p:nvSpPr>
          <p:cNvPr id="71" name="テキスト ボックス 91"/>
          <p:cNvSpPr txBox="1">
            <a:spLocks noChangeArrowheads="1"/>
          </p:cNvSpPr>
          <p:nvPr/>
        </p:nvSpPr>
        <p:spPr bwMode="auto">
          <a:xfrm>
            <a:off x="7434477" y="3899423"/>
            <a:ext cx="4459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FB</a:t>
            </a:r>
            <a:endParaRPr lang="ja-JP" altLang="en-US" sz="1600" dirty="0">
              <a:solidFill>
                <a:prstClr val="black"/>
              </a:solidFill>
              <a:latin typeface="Arial" charset="0"/>
            </a:endParaRPr>
          </a:p>
        </p:txBody>
      </p:sp>
      <p:sp>
        <p:nvSpPr>
          <p:cNvPr id="76" name="正方形/長方形 75"/>
          <p:cNvSpPr/>
          <p:nvPr/>
        </p:nvSpPr>
        <p:spPr>
          <a:xfrm>
            <a:off x="5091455" y="3838996"/>
            <a:ext cx="2228683" cy="163223"/>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Calibri"/>
              <a:ea typeface="ＭＳ Ｐゴシック" panose="020B0600070205080204" pitchFamily="50" charset="-128"/>
            </a:endParaRPr>
          </a:p>
        </p:txBody>
      </p:sp>
      <p:cxnSp>
        <p:nvCxnSpPr>
          <p:cNvPr id="79" name="直線コネクタ 78"/>
          <p:cNvCxnSpPr/>
          <p:nvPr/>
        </p:nvCxnSpPr>
        <p:spPr>
          <a:xfrm>
            <a:off x="5087888" y="381342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5519936" y="3848412"/>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5091454" y="3947251"/>
            <a:ext cx="400110" cy="763992"/>
          </a:xfrm>
          <a:prstGeom prst="rect">
            <a:avLst/>
          </a:prstGeom>
          <a:noFill/>
        </p:spPr>
        <p:txBody>
          <a:bodyPr vert="eaVert" wrap="none" rtlCol="0">
            <a:spAutoFit/>
          </a:bodyPr>
          <a:lstStyle/>
          <a:p>
            <a:pPr fontAlgn="base">
              <a:spcBef>
                <a:spcPct val="0"/>
              </a:spcBef>
              <a:spcAft>
                <a:spcPct val="0"/>
              </a:spcAft>
              <a:defRPr/>
            </a:pPr>
            <a:r>
              <a:rPr lang="ja-JP" altLang="en-US" sz="1400" dirty="0">
                <a:solidFill>
                  <a:prstClr val="black"/>
                </a:solidFill>
                <a:latin typeface="Arial" charset="0"/>
                <a:ea typeface="ＭＳ Ｐゴシック" charset="-128"/>
              </a:rPr>
              <a:t>バリア病</a:t>
            </a:r>
          </a:p>
        </p:txBody>
      </p:sp>
      <p:sp>
        <p:nvSpPr>
          <p:cNvPr id="82" name="テキスト ボックス 81"/>
          <p:cNvSpPr txBox="1"/>
          <p:nvPr/>
        </p:nvSpPr>
        <p:spPr>
          <a:xfrm>
            <a:off x="6878385" y="3961152"/>
            <a:ext cx="400110" cy="763992"/>
          </a:xfrm>
          <a:prstGeom prst="rect">
            <a:avLst/>
          </a:prstGeom>
          <a:noFill/>
        </p:spPr>
        <p:txBody>
          <a:bodyPr vert="eaVert" wrap="none" rtlCol="0">
            <a:spAutoFit/>
          </a:bodyPr>
          <a:lstStyle/>
          <a:p>
            <a:pPr fontAlgn="base">
              <a:spcBef>
                <a:spcPct val="0"/>
              </a:spcBef>
              <a:spcAft>
                <a:spcPct val="0"/>
              </a:spcAft>
              <a:defRPr/>
            </a:pPr>
            <a:r>
              <a:rPr lang="ja-JP" altLang="en-US" sz="1400" dirty="0">
                <a:solidFill>
                  <a:prstClr val="black"/>
                </a:solidFill>
                <a:latin typeface="Arial" charset="0"/>
                <a:ea typeface="ＭＳ Ｐゴシック" charset="-128"/>
              </a:rPr>
              <a:t>バリア病</a:t>
            </a:r>
          </a:p>
        </p:txBody>
      </p:sp>
      <p:sp>
        <p:nvSpPr>
          <p:cNvPr id="83" name="テキスト ボックス 92"/>
          <p:cNvSpPr txBox="1">
            <a:spLocks noChangeArrowheads="1"/>
          </p:cNvSpPr>
          <p:nvPr/>
        </p:nvSpPr>
        <p:spPr bwMode="auto">
          <a:xfrm>
            <a:off x="5159896" y="350101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sp>
        <p:nvSpPr>
          <p:cNvPr id="84" name="テキスト ボックス 92"/>
          <p:cNvSpPr txBox="1">
            <a:spLocks noChangeArrowheads="1"/>
          </p:cNvSpPr>
          <p:nvPr/>
        </p:nvSpPr>
        <p:spPr bwMode="auto">
          <a:xfrm>
            <a:off x="6917898" y="3483562"/>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cxnSp>
        <p:nvCxnSpPr>
          <p:cNvPr id="85" name="直線コネクタ 84"/>
          <p:cNvCxnSpPr/>
          <p:nvPr/>
        </p:nvCxnSpPr>
        <p:spPr>
          <a:xfrm>
            <a:off x="8040216" y="3789043"/>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a:off x="6942343" y="3857756"/>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5206379" y="3079266"/>
            <a:ext cx="598241" cy="338554"/>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rtlCol="0">
            <a:spAutoFit/>
          </a:bodyPr>
          <a:lstStyle/>
          <a:p>
            <a:pPr fontAlgn="base">
              <a:spcBef>
                <a:spcPct val="0"/>
              </a:spcBef>
              <a:spcAft>
                <a:spcPct val="0"/>
              </a:spcAft>
              <a:defRPr/>
            </a:pPr>
            <a:r>
              <a:rPr lang="en-US" altLang="ja-JP" sz="1600" dirty="0">
                <a:solidFill>
                  <a:prstClr val="black"/>
                </a:solidFill>
                <a:latin typeface="Calibri"/>
                <a:ea typeface="ＭＳ Ｐゴシック" panose="020B0600070205080204" pitchFamily="50" charset="-128"/>
              </a:rPr>
              <a:t>70</a:t>
            </a:r>
            <a:r>
              <a:rPr lang="ja-JP" altLang="en-US" sz="1600" dirty="0">
                <a:solidFill>
                  <a:prstClr val="black"/>
                </a:solidFill>
                <a:latin typeface="Calibri"/>
                <a:ea typeface="ＭＳ Ｐゴシック" panose="020B0600070205080204" pitchFamily="50" charset="-128"/>
              </a:rPr>
              <a:t>分</a:t>
            </a:r>
          </a:p>
        </p:txBody>
      </p:sp>
      <p:sp>
        <p:nvSpPr>
          <p:cNvPr id="90" name="Rectangle 167"/>
          <p:cNvSpPr>
            <a:spLocks noChangeArrowheads="1"/>
          </p:cNvSpPr>
          <p:nvPr/>
        </p:nvSpPr>
        <p:spPr bwMode="auto">
          <a:xfrm>
            <a:off x="5630072" y="1986615"/>
            <a:ext cx="2388664" cy="347155"/>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70</a:t>
            </a:r>
          </a:p>
        </p:txBody>
      </p:sp>
      <p:sp>
        <p:nvSpPr>
          <p:cNvPr id="93" name="Text Box 88"/>
          <p:cNvSpPr txBox="1">
            <a:spLocks noChangeArrowheads="1"/>
          </p:cNvSpPr>
          <p:nvPr/>
        </p:nvSpPr>
        <p:spPr bwMode="auto">
          <a:xfrm>
            <a:off x="4886913" y="2384201"/>
            <a:ext cx="42222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Times New Roman" pitchFamily="18" charset="0"/>
              </a:rPr>
              <a:t>休憩</a:t>
            </a:r>
            <a:endParaRPr lang="en-US" altLang="ja-JP" sz="1400" dirty="0">
              <a:solidFill>
                <a:srgbClr val="000000"/>
              </a:solidFill>
              <a:latin typeface="Times New Roman" pitchFamily="18" charset="0"/>
            </a:endParaRPr>
          </a:p>
        </p:txBody>
      </p:sp>
      <p:sp>
        <p:nvSpPr>
          <p:cNvPr id="10" name="テキスト ボックス 9"/>
          <p:cNvSpPr txBox="1"/>
          <p:nvPr/>
        </p:nvSpPr>
        <p:spPr>
          <a:xfrm>
            <a:off x="6312028" y="2451775"/>
            <a:ext cx="1002197" cy="307777"/>
          </a:xfrm>
          <a:prstGeom prst="rect">
            <a:avLst/>
          </a:prstGeom>
          <a:noFill/>
        </p:spPr>
        <p:txBody>
          <a:bodyPr wrap="none" rtlCol="0">
            <a:spAutoFit/>
          </a:bodyPr>
          <a:lstStyle/>
          <a:p>
            <a:pPr fontAlgn="base">
              <a:spcBef>
                <a:spcPct val="0"/>
              </a:spcBef>
              <a:spcAft>
                <a:spcPct val="0"/>
              </a:spcAft>
              <a:defRPr/>
            </a:pPr>
            <a:r>
              <a:rPr lang="ja-JP" altLang="en-US" sz="1400" dirty="0">
                <a:solidFill>
                  <a:prstClr val="black"/>
                </a:solidFill>
                <a:latin typeface="Arial" charset="0"/>
                <a:ea typeface="ＭＳ Ｐゴシック" charset="-128"/>
              </a:rPr>
              <a:t>演習</a:t>
            </a:r>
            <a:r>
              <a:rPr lang="en-US" altLang="ja-JP" sz="1400" dirty="0">
                <a:solidFill>
                  <a:prstClr val="black"/>
                </a:solidFill>
                <a:latin typeface="Arial" charset="0"/>
                <a:ea typeface="ＭＳ Ｐゴシック" charset="-128"/>
              </a:rPr>
              <a:t>1</a:t>
            </a:r>
            <a:r>
              <a:rPr lang="ja-JP" altLang="en-US" sz="1400" dirty="0">
                <a:solidFill>
                  <a:prstClr val="black"/>
                </a:solidFill>
                <a:latin typeface="Arial" charset="0"/>
                <a:ea typeface="ＭＳ Ｐゴシック" charset="-128"/>
              </a:rPr>
              <a:t>回目</a:t>
            </a:r>
          </a:p>
        </p:txBody>
      </p:sp>
      <p:sp>
        <p:nvSpPr>
          <p:cNvPr id="11" name="右中かっこ 10"/>
          <p:cNvSpPr/>
          <p:nvPr/>
        </p:nvSpPr>
        <p:spPr>
          <a:xfrm rot="16200000">
            <a:off x="5329381" y="896287"/>
            <a:ext cx="292100" cy="520830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fontAlgn="base">
              <a:spcBef>
                <a:spcPct val="0"/>
              </a:spcBef>
              <a:spcAft>
                <a:spcPct val="0"/>
              </a:spcAft>
              <a:defRPr/>
            </a:pPr>
            <a:endParaRPr lang="ja-JP" altLang="en-US" sz="2800">
              <a:solidFill>
                <a:prstClr val="black"/>
              </a:solidFill>
              <a:latin typeface="Calibri"/>
              <a:ea typeface="ＭＳ Ｐゴシック" panose="020B0600070205080204" pitchFamily="50" charset="-128"/>
            </a:endParaRPr>
          </a:p>
        </p:txBody>
      </p:sp>
      <p:sp>
        <p:nvSpPr>
          <p:cNvPr id="96" name="Rectangle 167"/>
          <p:cNvSpPr>
            <a:spLocks noChangeArrowheads="1"/>
          </p:cNvSpPr>
          <p:nvPr/>
        </p:nvSpPr>
        <p:spPr bwMode="auto">
          <a:xfrm>
            <a:off x="3060749" y="5518307"/>
            <a:ext cx="2248391" cy="347663"/>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70</a:t>
            </a:r>
          </a:p>
        </p:txBody>
      </p:sp>
      <p:sp>
        <p:nvSpPr>
          <p:cNvPr id="97" name="テキスト ボックス 96"/>
          <p:cNvSpPr txBox="1"/>
          <p:nvPr/>
        </p:nvSpPr>
        <p:spPr>
          <a:xfrm>
            <a:off x="3706236" y="5974976"/>
            <a:ext cx="1002197" cy="307777"/>
          </a:xfrm>
          <a:prstGeom prst="rect">
            <a:avLst/>
          </a:prstGeom>
          <a:noFill/>
        </p:spPr>
        <p:txBody>
          <a:bodyPr wrap="none" rtlCol="0">
            <a:spAutoFit/>
          </a:bodyPr>
          <a:lstStyle/>
          <a:p>
            <a:pPr fontAlgn="base">
              <a:spcBef>
                <a:spcPct val="0"/>
              </a:spcBef>
              <a:spcAft>
                <a:spcPct val="0"/>
              </a:spcAft>
              <a:defRPr/>
            </a:pPr>
            <a:r>
              <a:rPr lang="ja-JP" altLang="en-US" sz="1400" dirty="0">
                <a:solidFill>
                  <a:prstClr val="black"/>
                </a:solidFill>
                <a:latin typeface="Arial" charset="0"/>
                <a:ea typeface="ＭＳ Ｐゴシック" charset="-128"/>
              </a:rPr>
              <a:t>演習</a:t>
            </a:r>
            <a:r>
              <a:rPr lang="en-US" altLang="ja-JP" sz="1400" dirty="0">
                <a:solidFill>
                  <a:prstClr val="black"/>
                </a:solidFill>
                <a:latin typeface="Arial" charset="0"/>
                <a:ea typeface="ＭＳ Ｐゴシック" charset="-128"/>
              </a:rPr>
              <a:t>2</a:t>
            </a:r>
            <a:r>
              <a:rPr lang="ja-JP" altLang="en-US" sz="1400" dirty="0">
                <a:solidFill>
                  <a:prstClr val="black"/>
                </a:solidFill>
                <a:latin typeface="Arial" charset="0"/>
                <a:ea typeface="ＭＳ Ｐゴシック" charset="-128"/>
              </a:rPr>
              <a:t>回目</a:t>
            </a:r>
          </a:p>
        </p:txBody>
      </p:sp>
      <p:sp>
        <p:nvSpPr>
          <p:cNvPr id="98" name="Rectangle 167"/>
          <p:cNvSpPr>
            <a:spLocks noChangeArrowheads="1"/>
          </p:cNvSpPr>
          <p:nvPr/>
        </p:nvSpPr>
        <p:spPr bwMode="auto">
          <a:xfrm>
            <a:off x="5659371" y="5520535"/>
            <a:ext cx="2404339" cy="347663"/>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70</a:t>
            </a:r>
          </a:p>
        </p:txBody>
      </p:sp>
      <p:sp>
        <p:nvSpPr>
          <p:cNvPr id="99" name="テキスト ボックス 98"/>
          <p:cNvSpPr txBox="1"/>
          <p:nvPr/>
        </p:nvSpPr>
        <p:spPr>
          <a:xfrm>
            <a:off x="6356999" y="5979992"/>
            <a:ext cx="1002197" cy="307777"/>
          </a:xfrm>
          <a:prstGeom prst="rect">
            <a:avLst/>
          </a:prstGeom>
          <a:noFill/>
        </p:spPr>
        <p:txBody>
          <a:bodyPr wrap="none" rtlCol="0">
            <a:spAutoFit/>
          </a:bodyPr>
          <a:lstStyle/>
          <a:p>
            <a:pPr fontAlgn="base">
              <a:spcBef>
                <a:spcPct val="0"/>
              </a:spcBef>
              <a:spcAft>
                <a:spcPct val="0"/>
              </a:spcAft>
              <a:defRPr/>
            </a:pPr>
            <a:r>
              <a:rPr lang="ja-JP" altLang="en-US" sz="1400" dirty="0">
                <a:solidFill>
                  <a:prstClr val="black"/>
                </a:solidFill>
                <a:latin typeface="Arial" charset="0"/>
                <a:ea typeface="ＭＳ Ｐゴシック" charset="-128"/>
              </a:rPr>
              <a:t>演習</a:t>
            </a:r>
            <a:r>
              <a:rPr lang="en-US" altLang="ja-JP" sz="1400" dirty="0">
                <a:solidFill>
                  <a:prstClr val="black"/>
                </a:solidFill>
                <a:latin typeface="Arial" charset="0"/>
                <a:ea typeface="ＭＳ Ｐゴシック" charset="-128"/>
              </a:rPr>
              <a:t>3</a:t>
            </a:r>
            <a:r>
              <a:rPr lang="ja-JP" altLang="en-US" sz="1400" dirty="0">
                <a:solidFill>
                  <a:prstClr val="black"/>
                </a:solidFill>
                <a:latin typeface="Arial" charset="0"/>
                <a:ea typeface="ＭＳ Ｐゴシック" charset="-128"/>
              </a:rPr>
              <a:t>回目</a:t>
            </a:r>
          </a:p>
        </p:txBody>
      </p:sp>
      <p:sp>
        <p:nvSpPr>
          <p:cNvPr id="100" name="Rectangle 171"/>
          <p:cNvSpPr>
            <a:spLocks noChangeArrowheads="1"/>
          </p:cNvSpPr>
          <p:nvPr/>
        </p:nvSpPr>
        <p:spPr bwMode="auto">
          <a:xfrm>
            <a:off x="8066092" y="5511803"/>
            <a:ext cx="384175" cy="350839"/>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10</a:t>
            </a:r>
          </a:p>
        </p:txBody>
      </p:sp>
      <p:sp>
        <p:nvSpPr>
          <p:cNvPr id="13" name="四角形吹き出し 12"/>
          <p:cNvSpPr/>
          <p:nvPr/>
        </p:nvSpPr>
        <p:spPr>
          <a:xfrm>
            <a:off x="2426419" y="3079267"/>
            <a:ext cx="6468347" cy="1631979"/>
          </a:xfrm>
          <a:prstGeom prst="wedgeRectCallout">
            <a:avLst>
              <a:gd name="adj1" fmla="val 19503"/>
              <a:gd name="adj2" fmla="val -6723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defRPr/>
            </a:pPr>
            <a:endParaRPr lang="ja-JP" altLang="en-US" sz="2800">
              <a:solidFill>
                <a:prstClr val="white"/>
              </a:solidFill>
              <a:latin typeface="Calibri"/>
              <a:ea typeface="ＭＳ Ｐゴシック" panose="020B0600070205080204" pitchFamily="50" charset="-128"/>
            </a:endParaRPr>
          </a:p>
        </p:txBody>
      </p:sp>
      <p:sp>
        <p:nvSpPr>
          <p:cNvPr id="78" name="Rectangle 135">
            <a:extLst>
              <a:ext uri="{FF2B5EF4-FFF2-40B4-BE49-F238E27FC236}">
                <a16:creationId xmlns:a16="http://schemas.microsoft.com/office/drawing/2014/main" id="{C60995E5-F004-4190-B13C-C64FFCDE2AA7}"/>
              </a:ext>
            </a:extLst>
          </p:cNvPr>
          <p:cNvSpPr>
            <a:spLocks noChangeArrowheads="1"/>
          </p:cNvSpPr>
          <p:nvPr/>
        </p:nvSpPr>
        <p:spPr bwMode="auto">
          <a:xfrm>
            <a:off x="1954217" y="1993901"/>
            <a:ext cx="626725" cy="342900"/>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20</a:t>
            </a:r>
          </a:p>
        </p:txBody>
      </p:sp>
      <p:sp>
        <p:nvSpPr>
          <p:cNvPr id="81" name="Text Box 26">
            <a:extLst>
              <a:ext uri="{FF2B5EF4-FFF2-40B4-BE49-F238E27FC236}">
                <a16:creationId xmlns:a16="http://schemas.microsoft.com/office/drawing/2014/main" id="{6C2171B5-9902-42FA-B579-F5A9C89CBEDA}"/>
              </a:ext>
            </a:extLst>
          </p:cNvPr>
          <p:cNvSpPr txBox="1">
            <a:spLocks noChangeArrowheads="1"/>
          </p:cNvSpPr>
          <p:nvPr/>
        </p:nvSpPr>
        <p:spPr bwMode="auto">
          <a:xfrm>
            <a:off x="1872387" y="2404374"/>
            <a:ext cx="69691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Times New Roman" pitchFamily="18" charset="0"/>
              </a:rPr>
              <a:t>導入</a:t>
            </a:r>
          </a:p>
        </p:txBody>
      </p:sp>
      <p:sp>
        <p:nvSpPr>
          <p:cNvPr id="86" name="Rectangle 167">
            <a:extLst>
              <a:ext uri="{FF2B5EF4-FFF2-40B4-BE49-F238E27FC236}">
                <a16:creationId xmlns:a16="http://schemas.microsoft.com/office/drawing/2014/main" id="{5A554331-00D7-4E83-8DF1-F3759A242F34}"/>
              </a:ext>
            </a:extLst>
          </p:cNvPr>
          <p:cNvSpPr>
            <a:spLocks noChangeArrowheads="1"/>
          </p:cNvSpPr>
          <p:nvPr/>
        </p:nvSpPr>
        <p:spPr bwMode="auto">
          <a:xfrm>
            <a:off x="2569300" y="1989140"/>
            <a:ext cx="2415981" cy="347663"/>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70</a:t>
            </a:r>
          </a:p>
        </p:txBody>
      </p:sp>
      <p:sp>
        <p:nvSpPr>
          <p:cNvPr id="87" name="Text Box 88">
            <a:extLst>
              <a:ext uri="{FF2B5EF4-FFF2-40B4-BE49-F238E27FC236}">
                <a16:creationId xmlns:a16="http://schemas.microsoft.com/office/drawing/2014/main" id="{E2257800-42F4-4899-8DA0-B8C4ACDC43A3}"/>
              </a:ext>
            </a:extLst>
          </p:cNvPr>
          <p:cNvSpPr txBox="1">
            <a:spLocks noChangeArrowheads="1"/>
          </p:cNvSpPr>
          <p:nvPr/>
        </p:nvSpPr>
        <p:spPr bwMode="auto">
          <a:xfrm>
            <a:off x="2549791" y="2363951"/>
            <a:ext cx="214975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Times New Roman" pitchFamily="18" charset="0"/>
              </a:rPr>
              <a:t>CL</a:t>
            </a:r>
            <a:r>
              <a:rPr lang="ja-JP" altLang="en-US" sz="1400" dirty="0">
                <a:solidFill>
                  <a:srgbClr val="000000"/>
                </a:solidFill>
                <a:latin typeface="Times New Roman" pitchFamily="18" charset="0"/>
              </a:rPr>
              <a:t>シナリオ作り・指導</a:t>
            </a:r>
            <a:endParaRPr lang="en-US" altLang="ja-JP" sz="1400" dirty="0">
              <a:solidFill>
                <a:srgbClr val="000000"/>
              </a:solidFill>
              <a:latin typeface="Times New Roman" pitchFamily="18" charset="0"/>
            </a:endParaRPr>
          </a:p>
          <a:p>
            <a:pPr algn="ctr" eaLnBrk="1" fontAlgn="base" hangingPunct="1">
              <a:spcBef>
                <a:spcPct val="0"/>
              </a:spcBef>
              <a:spcAft>
                <a:spcPct val="0"/>
              </a:spcAft>
              <a:buNone/>
              <a:defRPr/>
            </a:pPr>
            <a:r>
              <a:rPr lang="ja-JP" altLang="en-US" sz="1400" dirty="0">
                <a:solidFill>
                  <a:srgbClr val="000000"/>
                </a:solidFill>
                <a:latin typeface="Times New Roman" pitchFamily="18" charset="0"/>
              </a:rPr>
              <a:t>自己紹介</a:t>
            </a:r>
            <a:r>
              <a:rPr lang="en-US" altLang="ja-JP" sz="1400" dirty="0">
                <a:solidFill>
                  <a:srgbClr val="000000"/>
                </a:solidFill>
                <a:latin typeface="Times New Roman" pitchFamily="18" charset="0"/>
              </a:rPr>
              <a:t>10</a:t>
            </a:r>
            <a:r>
              <a:rPr lang="ja-JP" altLang="en-US" sz="1400" dirty="0">
                <a:solidFill>
                  <a:srgbClr val="000000"/>
                </a:solidFill>
                <a:latin typeface="Times New Roman" pitchFamily="18" charset="0"/>
              </a:rPr>
              <a:t>分＋</a:t>
            </a:r>
            <a:endParaRPr lang="en-US" altLang="ja-JP" sz="1400" dirty="0">
              <a:solidFill>
                <a:srgbClr val="000000"/>
              </a:solidFill>
              <a:latin typeface="Times New Roman" pitchFamily="18" charset="0"/>
            </a:endParaRPr>
          </a:p>
          <a:p>
            <a:pPr algn="ctr" eaLnBrk="1" fontAlgn="base" hangingPunct="1">
              <a:spcBef>
                <a:spcPct val="0"/>
              </a:spcBef>
              <a:spcAft>
                <a:spcPct val="0"/>
              </a:spcAft>
              <a:buNone/>
              <a:defRPr/>
            </a:pPr>
            <a:r>
              <a:rPr lang="en-US" altLang="ja-JP" sz="1400" dirty="0">
                <a:solidFill>
                  <a:srgbClr val="000000"/>
                </a:solidFill>
                <a:latin typeface="Times New Roman" pitchFamily="18" charset="0"/>
              </a:rPr>
              <a:t>3</a:t>
            </a:r>
            <a:r>
              <a:rPr lang="ja-JP" altLang="en-US" sz="1400" dirty="0">
                <a:solidFill>
                  <a:srgbClr val="000000"/>
                </a:solidFill>
                <a:latin typeface="Times New Roman" pitchFamily="18" charset="0"/>
              </a:rPr>
              <a:t>人</a:t>
            </a:r>
            <a:r>
              <a:rPr lang="en-US" altLang="ja-JP" sz="1400" dirty="0">
                <a:solidFill>
                  <a:srgbClr val="000000"/>
                </a:solidFill>
                <a:latin typeface="Times New Roman" pitchFamily="18" charset="0"/>
              </a:rPr>
              <a:t>GP</a:t>
            </a:r>
            <a:r>
              <a:rPr lang="ja-JP" altLang="en-US" sz="1400" dirty="0">
                <a:solidFill>
                  <a:srgbClr val="000000"/>
                </a:solidFill>
                <a:latin typeface="Times New Roman" pitchFamily="18" charset="0"/>
              </a:rPr>
              <a:t>で</a:t>
            </a:r>
            <a:r>
              <a:rPr lang="en-US" altLang="ja-JP" sz="1400" dirty="0">
                <a:solidFill>
                  <a:srgbClr val="000000"/>
                </a:solidFill>
                <a:latin typeface="Times New Roman" pitchFamily="18" charset="0"/>
              </a:rPr>
              <a:t>20</a:t>
            </a:r>
            <a:r>
              <a:rPr lang="ja-JP" altLang="en-US" sz="1400" dirty="0">
                <a:solidFill>
                  <a:srgbClr val="000000"/>
                </a:solidFill>
                <a:latin typeface="Times New Roman" pitchFamily="18" charset="0"/>
              </a:rPr>
              <a:t>分</a:t>
            </a:r>
            <a:r>
              <a:rPr lang="en-US" altLang="ja-JP" sz="1400" dirty="0">
                <a:solidFill>
                  <a:srgbClr val="000000"/>
                </a:solidFill>
                <a:latin typeface="Times New Roman" pitchFamily="18" charset="0"/>
              </a:rPr>
              <a:t>×</a:t>
            </a:r>
            <a:r>
              <a:rPr lang="ja-JP" altLang="en-US" sz="1400" dirty="0">
                <a:solidFill>
                  <a:srgbClr val="000000"/>
                </a:solidFill>
                <a:latin typeface="Times New Roman" pitchFamily="18" charset="0"/>
              </a:rPr>
              <a:t>３</a:t>
            </a:r>
          </a:p>
        </p:txBody>
      </p:sp>
      <p:sp>
        <p:nvSpPr>
          <p:cNvPr id="2" name="テキスト ボックス 1">
            <a:extLst>
              <a:ext uri="{FF2B5EF4-FFF2-40B4-BE49-F238E27FC236}">
                <a16:creationId xmlns:a16="http://schemas.microsoft.com/office/drawing/2014/main" id="{08157FBB-10BC-4D74-B3DB-6C8B9578A61E}"/>
              </a:ext>
            </a:extLst>
          </p:cNvPr>
          <p:cNvSpPr txBox="1"/>
          <p:nvPr/>
        </p:nvSpPr>
        <p:spPr>
          <a:xfrm>
            <a:off x="8426101" y="93959"/>
            <a:ext cx="3361605" cy="307777"/>
          </a:xfrm>
          <a:prstGeom prst="rect">
            <a:avLst/>
          </a:prstGeom>
          <a:noFill/>
        </p:spPr>
        <p:txBody>
          <a:bodyPr wrap="square" rtlCol="0">
            <a:spAutoFit/>
          </a:bodyPr>
          <a:lstStyle/>
          <a:p>
            <a:pPr algn="r" fontAlgn="base">
              <a:spcBef>
                <a:spcPct val="0"/>
              </a:spcBef>
              <a:spcAft>
                <a:spcPct val="0"/>
              </a:spcAft>
              <a:defRPr/>
            </a:pPr>
            <a:r>
              <a:rPr lang="en-US" altLang="ja-JP" sz="1400" dirty="0">
                <a:solidFill>
                  <a:srgbClr val="000000"/>
                </a:solidFill>
                <a:latin typeface="ＭＳ Ｐゴシック"/>
                <a:ea typeface="ＭＳ Ｐゴシック"/>
              </a:rPr>
              <a:t>zoom</a:t>
            </a:r>
            <a:r>
              <a:rPr lang="ja-JP" altLang="en-US" sz="1400" dirty="0">
                <a:solidFill>
                  <a:srgbClr val="000000"/>
                </a:solidFill>
                <a:latin typeface="ＭＳ Ｐゴシック"/>
                <a:ea typeface="ＭＳ Ｐゴシック"/>
              </a:rPr>
              <a:t>講座</a:t>
            </a:r>
          </a:p>
        </p:txBody>
      </p:sp>
      <p:sp>
        <p:nvSpPr>
          <p:cNvPr id="89" name="Rectangle 135">
            <a:extLst>
              <a:ext uri="{FF2B5EF4-FFF2-40B4-BE49-F238E27FC236}">
                <a16:creationId xmlns:a16="http://schemas.microsoft.com/office/drawing/2014/main" id="{85BB785C-F3F9-4C3E-8B4B-9E36D3BE5C17}"/>
              </a:ext>
            </a:extLst>
          </p:cNvPr>
          <p:cNvSpPr>
            <a:spLocks noChangeArrowheads="1"/>
          </p:cNvSpPr>
          <p:nvPr/>
        </p:nvSpPr>
        <p:spPr bwMode="auto">
          <a:xfrm>
            <a:off x="4989791" y="1986612"/>
            <a:ext cx="319347" cy="349328"/>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10</a:t>
            </a:r>
          </a:p>
        </p:txBody>
      </p:sp>
      <p:sp>
        <p:nvSpPr>
          <p:cNvPr id="94" name="Rectangle 135">
            <a:extLst>
              <a:ext uri="{FF2B5EF4-FFF2-40B4-BE49-F238E27FC236}">
                <a16:creationId xmlns:a16="http://schemas.microsoft.com/office/drawing/2014/main" id="{BA067177-A5A7-446D-864D-57D4D63592F7}"/>
              </a:ext>
            </a:extLst>
          </p:cNvPr>
          <p:cNvSpPr>
            <a:spLocks noChangeArrowheads="1"/>
          </p:cNvSpPr>
          <p:nvPr/>
        </p:nvSpPr>
        <p:spPr bwMode="auto">
          <a:xfrm>
            <a:off x="5310727" y="1988026"/>
            <a:ext cx="319347" cy="346829"/>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10</a:t>
            </a:r>
          </a:p>
        </p:txBody>
      </p:sp>
      <p:sp>
        <p:nvSpPr>
          <p:cNvPr id="4" name="テキスト ボックス 3">
            <a:extLst>
              <a:ext uri="{FF2B5EF4-FFF2-40B4-BE49-F238E27FC236}">
                <a16:creationId xmlns:a16="http://schemas.microsoft.com/office/drawing/2014/main" id="{087ABC89-1206-4734-85F7-A352F1DBCBFF}"/>
              </a:ext>
            </a:extLst>
          </p:cNvPr>
          <p:cNvSpPr txBox="1"/>
          <p:nvPr/>
        </p:nvSpPr>
        <p:spPr>
          <a:xfrm>
            <a:off x="5183790" y="2444301"/>
            <a:ext cx="615553" cy="451406"/>
          </a:xfrm>
          <a:prstGeom prst="rect">
            <a:avLst/>
          </a:prstGeom>
          <a:noFill/>
        </p:spPr>
        <p:txBody>
          <a:bodyPr vert="eaVert" wrap="none" rtlCol="0">
            <a:spAutoFit/>
          </a:bodyPr>
          <a:lstStyle/>
          <a:p>
            <a:pPr algn="ctr" fontAlgn="base">
              <a:spcBef>
                <a:spcPct val="0"/>
              </a:spcBef>
              <a:spcAft>
                <a:spcPct val="0"/>
              </a:spcAft>
              <a:defRPr/>
            </a:pPr>
            <a:r>
              <a:rPr lang="ja-JP" altLang="en-US" sz="1400" dirty="0">
                <a:solidFill>
                  <a:srgbClr val="000000"/>
                </a:solidFill>
                <a:latin typeface="Times New Roman" pitchFamily="18" charset="0"/>
                <a:ea typeface="ＭＳ Ｐゴシック" charset="-128"/>
              </a:rPr>
              <a:t>演習</a:t>
            </a:r>
            <a:endParaRPr lang="en-US" altLang="ja-JP" sz="1400" dirty="0">
              <a:solidFill>
                <a:srgbClr val="000000"/>
              </a:solidFill>
              <a:latin typeface="Times New Roman" pitchFamily="18" charset="0"/>
              <a:ea typeface="ＭＳ Ｐゴシック" charset="-128"/>
            </a:endParaRPr>
          </a:p>
          <a:p>
            <a:pPr algn="ctr" fontAlgn="base">
              <a:spcBef>
                <a:spcPct val="0"/>
              </a:spcBef>
              <a:spcAft>
                <a:spcPct val="0"/>
              </a:spcAft>
              <a:defRPr/>
            </a:pPr>
            <a:r>
              <a:rPr lang="ja-JP" altLang="en-US" sz="1400" dirty="0">
                <a:solidFill>
                  <a:srgbClr val="000000"/>
                </a:solidFill>
                <a:latin typeface="Times New Roman" pitchFamily="18" charset="0"/>
                <a:ea typeface="ＭＳ Ｐゴシック" charset="-128"/>
              </a:rPr>
              <a:t>説明</a:t>
            </a:r>
            <a:endParaRPr lang="ja-JP" altLang="en-US" dirty="0"/>
          </a:p>
        </p:txBody>
      </p:sp>
    </p:spTree>
    <p:extLst>
      <p:ext uri="{BB962C8B-B14F-4D97-AF65-F5344CB8AC3E}">
        <p14:creationId xmlns:p14="http://schemas.microsoft.com/office/powerpoint/2010/main" val="2220612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5"/>
          <p:cNvSpPr>
            <a:spLocks noGrp="1" noChangeArrowheads="1"/>
          </p:cNvSpPr>
          <p:nvPr>
            <p:ph type="title" idx="4294967295"/>
          </p:nvPr>
        </p:nvSpPr>
        <p:spPr>
          <a:xfrm>
            <a:off x="0" y="295275"/>
            <a:ext cx="7380288" cy="504825"/>
          </a:xfrm>
        </p:spPr>
        <p:txBody>
          <a:bodyPr>
            <a:normAutofit fontScale="90000"/>
          </a:bodyPr>
          <a:lstStyle/>
          <a:p>
            <a:pPr eaLnBrk="1" hangingPunct="1"/>
            <a:r>
              <a:rPr lang="ja-JP" altLang="en-US" sz="4000" dirty="0"/>
              <a:t>実習予定（２日目）　</a:t>
            </a:r>
            <a:r>
              <a:rPr lang="en-US" altLang="ja-JP" sz="4000" dirty="0"/>
              <a:t>2021</a:t>
            </a:r>
            <a:r>
              <a:rPr lang="ja-JP" altLang="en-US" sz="4000" dirty="0"/>
              <a:t>年度</a:t>
            </a:r>
          </a:p>
        </p:txBody>
      </p:sp>
      <p:sp>
        <p:nvSpPr>
          <p:cNvPr id="16387" name="Text Box 35"/>
          <p:cNvSpPr txBox="1">
            <a:spLocks noChangeArrowheads="1"/>
          </p:cNvSpPr>
          <p:nvPr/>
        </p:nvSpPr>
        <p:spPr bwMode="auto">
          <a:xfrm>
            <a:off x="8803871" y="1973266"/>
            <a:ext cx="543739"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Times New Roman" pitchFamily="18" charset="0"/>
              </a:rPr>
              <a:t>休憩</a:t>
            </a:r>
          </a:p>
        </p:txBody>
      </p:sp>
      <p:sp>
        <p:nvSpPr>
          <p:cNvPr id="16388" name="Text Box 85"/>
          <p:cNvSpPr txBox="1">
            <a:spLocks noChangeArrowheads="1"/>
          </p:cNvSpPr>
          <p:nvPr/>
        </p:nvSpPr>
        <p:spPr bwMode="auto">
          <a:xfrm>
            <a:off x="9536502" y="5929318"/>
            <a:ext cx="5437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Times New Roman" pitchFamily="18" charset="0"/>
              </a:rPr>
              <a:t>予備</a:t>
            </a:r>
            <a:endParaRPr lang="en-US" altLang="ja-JP" sz="1400">
              <a:solidFill>
                <a:srgbClr val="000000"/>
              </a:solidFill>
              <a:latin typeface="Times New Roman" pitchFamily="18" charset="0"/>
            </a:endParaRPr>
          </a:p>
        </p:txBody>
      </p:sp>
      <p:sp>
        <p:nvSpPr>
          <p:cNvPr id="16391" name="Rectangle 171"/>
          <p:cNvSpPr>
            <a:spLocks noChangeArrowheads="1"/>
          </p:cNvSpPr>
          <p:nvPr/>
        </p:nvSpPr>
        <p:spPr bwMode="auto">
          <a:xfrm>
            <a:off x="4933077" y="5514613"/>
            <a:ext cx="384175" cy="336549"/>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a:solidFill>
                  <a:srgbClr val="000000"/>
                </a:solidFill>
                <a:latin typeface="Arial" charset="0"/>
              </a:rPr>
              <a:t>10</a:t>
            </a:r>
          </a:p>
        </p:txBody>
      </p:sp>
      <p:sp>
        <p:nvSpPr>
          <p:cNvPr id="16393" name="Rectangle 30"/>
          <p:cNvSpPr>
            <a:spLocks noChangeArrowheads="1"/>
          </p:cNvSpPr>
          <p:nvPr/>
        </p:nvSpPr>
        <p:spPr bwMode="auto">
          <a:xfrm>
            <a:off x="6673854" y="6515102"/>
            <a:ext cx="142875" cy="287339"/>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Times New Roman" pitchFamily="18" charset="0"/>
            </a:endParaRPr>
          </a:p>
        </p:txBody>
      </p:sp>
      <p:sp>
        <p:nvSpPr>
          <p:cNvPr id="16394" name="Text Box 59"/>
          <p:cNvSpPr txBox="1">
            <a:spLocks noChangeArrowheads="1"/>
          </p:cNvSpPr>
          <p:nvPr/>
        </p:nvSpPr>
        <p:spPr bwMode="auto">
          <a:xfrm>
            <a:off x="6797676" y="6475414"/>
            <a:ext cx="110799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：個人実習</a:t>
            </a:r>
          </a:p>
        </p:txBody>
      </p:sp>
      <p:sp>
        <p:nvSpPr>
          <p:cNvPr id="16395" name="Rectangle 30"/>
          <p:cNvSpPr>
            <a:spLocks noChangeArrowheads="1"/>
          </p:cNvSpPr>
          <p:nvPr/>
        </p:nvSpPr>
        <p:spPr bwMode="auto">
          <a:xfrm>
            <a:off x="8186742" y="6505577"/>
            <a:ext cx="142875" cy="287339"/>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Times New Roman" pitchFamily="18" charset="0"/>
            </a:endParaRPr>
          </a:p>
        </p:txBody>
      </p:sp>
      <p:sp>
        <p:nvSpPr>
          <p:cNvPr id="16396" name="Text Box 61"/>
          <p:cNvSpPr txBox="1">
            <a:spLocks noChangeArrowheads="1"/>
          </p:cNvSpPr>
          <p:nvPr/>
        </p:nvSpPr>
        <p:spPr bwMode="auto">
          <a:xfrm>
            <a:off x="8310567" y="6477002"/>
            <a:ext cx="99418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a:t>
            </a:r>
            <a:r>
              <a:rPr lang="en-US" altLang="ja-JP" sz="1600">
                <a:solidFill>
                  <a:prstClr val="black"/>
                </a:solidFill>
                <a:latin typeface="Arial" charset="0"/>
              </a:rPr>
              <a:t>GP</a:t>
            </a:r>
            <a:r>
              <a:rPr lang="ja-JP" altLang="en-US" sz="1600">
                <a:solidFill>
                  <a:prstClr val="black"/>
                </a:solidFill>
                <a:latin typeface="Arial" charset="0"/>
              </a:rPr>
              <a:t>実習</a:t>
            </a:r>
          </a:p>
        </p:txBody>
      </p:sp>
      <p:sp>
        <p:nvSpPr>
          <p:cNvPr id="16397" name="Rectangle 30"/>
          <p:cNvSpPr>
            <a:spLocks noChangeArrowheads="1"/>
          </p:cNvSpPr>
          <p:nvPr/>
        </p:nvSpPr>
        <p:spPr bwMode="auto">
          <a:xfrm>
            <a:off x="9601203" y="6505577"/>
            <a:ext cx="142875" cy="28733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Times New Roman" pitchFamily="18" charset="0"/>
            </a:endParaRPr>
          </a:p>
        </p:txBody>
      </p:sp>
      <p:sp>
        <p:nvSpPr>
          <p:cNvPr id="16398" name="Text Box 63"/>
          <p:cNvSpPr txBox="1">
            <a:spLocks noChangeArrowheads="1"/>
          </p:cNvSpPr>
          <p:nvPr/>
        </p:nvSpPr>
        <p:spPr bwMode="auto">
          <a:xfrm>
            <a:off x="9725028" y="6465890"/>
            <a:ext cx="69762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：講義</a:t>
            </a:r>
          </a:p>
        </p:txBody>
      </p:sp>
      <p:sp>
        <p:nvSpPr>
          <p:cNvPr id="16399" name="Rectangle 171"/>
          <p:cNvSpPr>
            <a:spLocks noChangeArrowheads="1"/>
          </p:cNvSpPr>
          <p:nvPr/>
        </p:nvSpPr>
        <p:spPr bwMode="auto">
          <a:xfrm>
            <a:off x="9347204" y="5526091"/>
            <a:ext cx="804863" cy="336551"/>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a:solidFill>
                  <a:srgbClr val="000000"/>
                </a:solidFill>
                <a:latin typeface="Arial" charset="0"/>
              </a:rPr>
              <a:t>20</a:t>
            </a:r>
          </a:p>
        </p:txBody>
      </p:sp>
      <p:cxnSp>
        <p:nvCxnSpPr>
          <p:cNvPr id="68" name="直線コネクタ 67"/>
          <p:cNvCxnSpPr/>
          <p:nvPr/>
        </p:nvCxnSpPr>
        <p:spPr>
          <a:xfrm flipV="1">
            <a:off x="3995739" y="5184775"/>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640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37252" y="5184777"/>
            <a:ext cx="122239"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0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199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404" name="Rectangle 171"/>
          <p:cNvSpPr>
            <a:spLocks noChangeArrowheads="1"/>
          </p:cNvSpPr>
          <p:nvPr/>
        </p:nvSpPr>
        <p:spPr bwMode="auto">
          <a:xfrm>
            <a:off x="1980411" y="5520536"/>
            <a:ext cx="394553" cy="342105"/>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10</a:t>
            </a:r>
          </a:p>
        </p:txBody>
      </p:sp>
      <p:sp>
        <p:nvSpPr>
          <p:cNvPr id="16405" name="正方形/長方形 1"/>
          <p:cNvSpPr>
            <a:spLocks noChangeArrowheads="1"/>
          </p:cNvSpPr>
          <p:nvPr/>
        </p:nvSpPr>
        <p:spPr bwMode="auto">
          <a:xfrm>
            <a:off x="1872383" y="5929314"/>
            <a:ext cx="6544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Times New Roman" pitchFamily="18" charset="0"/>
              </a:rPr>
              <a:t>実習</a:t>
            </a:r>
            <a:endParaRPr lang="en-US" altLang="ja-JP" sz="1400" dirty="0">
              <a:solidFill>
                <a:srgbClr val="000000"/>
              </a:solidFill>
              <a:latin typeface="Times New Roman" pitchFamily="18" charset="0"/>
            </a:endParaRPr>
          </a:p>
          <a:p>
            <a:pPr algn="ctr" eaLnBrk="1" fontAlgn="base" hangingPunct="1">
              <a:spcBef>
                <a:spcPct val="0"/>
              </a:spcBef>
              <a:spcAft>
                <a:spcPct val="0"/>
              </a:spcAft>
              <a:buNone/>
              <a:defRPr/>
            </a:pPr>
            <a:r>
              <a:rPr lang="ja-JP" altLang="en-US" sz="1400" dirty="0">
                <a:solidFill>
                  <a:srgbClr val="000000"/>
                </a:solidFill>
                <a:latin typeface="Times New Roman" pitchFamily="18" charset="0"/>
              </a:rPr>
              <a:t>説明</a:t>
            </a:r>
          </a:p>
        </p:txBody>
      </p:sp>
      <p:pic>
        <p:nvPicPr>
          <p:cNvPr id="1640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259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0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6634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4" name="直線コネクタ 13"/>
          <p:cNvCxnSpPr>
            <a:stCxn id="16402" idx="3"/>
            <a:endCxn id="16407" idx="1"/>
          </p:cNvCxnSpPr>
          <p:nvPr/>
        </p:nvCxnSpPr>
        <p:spPr>
          <a:xfrm>
            <a:off x="2054230" y="5334000"/>
            <a:ext cx="80121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3983039" y="1546226"/>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641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2614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929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8989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9368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直線コネクタ 100"/>
          <p:cNvCxnSpPr>
            <a:stCxn id="16411" idx="3"/>
            <a:endCxn id="16413" idx="1"/>
          </p:cNvCxnSpPr>
          <p:nvPr/>
        </p:nvCxnSpPr>
        <p:spPr>
          <a:xfrm>
            <a:off x="2041530" y="1695451"/>
            <a:ext cx="795215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415" name="テキスト ボックス 14"/>
          <p:cNvSpPr txBox="1">
            <a:spLocks noChangeArrowheads="1"/>
          </p:cNvSpPr>
          <p:nvPr/>
        </p:nvSpPr>
        <p:spPr bwMode="auto">
          <a:xfrm>
            <a:off x="1631955" y="1104900"/>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0930</a:t>
            </a:r>
            <a:endParaRPr lang="ja-JP" altLang="en-US" sz="1800">
              <a:solidFill>
                <a:prstClr val="black"/>
              </a:solidFill>
              <a:latin typeface="Arial" charset="0"/>
            </a:endParaRPr>
          </a:p>
        </p:txBody>
      </p:sp>
      <p:sp>
        <p:nvSpPr>
          <p:cNvPr id="16416" name="テキスト ボックス 101"/>
          <p:cNvSpPr txBox="1">
            <a:spLocks noChangeArrowheads="1"/>
          </p:cNvSpPr>
          <p:nvPr/>
        </p:nvSpPr>
        <p:spPr bwMode="auto">
          <a:xfrm>
            <a:off x="3635380" y="114617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1030</a:t>
            </a:r>
            <a:endParaRPr lang="ja-JP" altLang="en-US" sz="1800">
              <a:solidFill>
                <a:prstClr val="black"/>
              </a:solidFill>
              <a:latin typeface="Arial" charset="0"/>
            </a:endParaRPr>
          </a:p>
        </p:txBody>
      </p:sp>
      <p:sp>
        <p:nvSpPr>
          <p:cNvPr id="16417" name="テキスト ボックス 102"/>
          <p:cNvSpPr txBox="1">
            <a:spLocks noChangeArrowheads="1"/>
          </p:cNvSpPr>
          <p:nvPr/>
        </p:nvSpPr>
        <p:spPr bwMode="auto">
          <a:xfrm>
            <a:off x="5637217" y="1162049"/>
            <a:ext cx="680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1130</a:t>
            </a:r>
            <a:endParaRPr lang="ja-JP" altLang="en-US" sz="1800">
              <a:solidFill>
                <a:prstClr val="black"/>
              </a:solidFill>
              <a:latin typeface="Arial" charset="0"/>
            </a:endParaRPr>
          </a:p>
        </p:txBody>
      </p:sp>
      <p:sp>
        <p:nvSpPr>
          <p:cNvPr id="16418" name="テキスト ボックス 103"/>
          <p:cNvSpPr txBox="1">
            <a:spLocks noChangeArrowheads="1"/>
          </p:cNvSpPr>
          <p:nvPr/>
        </p:nvSpPr>
        <p:spPr bwMode="auto">
          <a:xfrm>
            <a:off x="7731130" y="114617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1230</a:t>
            </a:r>
            <a:endParaRPr lang="ja-JP" altLang="en-US" sz="1800">
              <a:solidFill>
                <a:prstClr val="black"/>
              </a:solidFill>
              <a:latin typeface="Arial" charset="0"/>
            </a:endParaRPr>
          </a:p>
        </p:txBody>
      </p:sp>
      <p:sp>
        <p:nvSpPr>
          <p:cNvPr id="16419" name="テキスト ボックス 104"/>
          <p:cNvSpPr txBox="1">
            <a:spLocks noChangeArrowheads="1"/>
          </p:cNvSpPr>
          <p:nvPr/>
        </p:nvSpPr>
        <p:spPr bwMode="auto">
          <a:xfrm>
            <a:off x="9731380" y="1146175"/>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Arial" charset="0"/>
              </a:rPr>
              <a:t>1330</a:t>
            </a:r>
            <a:endParaRPr lang="ja-JP" altLang="en-US" sz="1800">
              <a:solidFill>
                <a:prstClr val="black"/>
              </a:solidFill>
              <a:latin typeface="Arial" charset="0"/>
            </a:endParaRPr>
          </a:p>
        </p:txBody>
      </p:sp>
      <p:sp>
        <p:nvSpPr>
          <p:cNvPr id="16420" name="テキスト ボックス 105"/>
          <p:cNvSpPr txBox="1">
            <a:spLocks noChangeArrowheads="1"/>
          </p:cNvSpPr>
          <p:nvPr/>
        </p:nvSpPr>
        <p:spPr bwMode="auto">
          <a:xfrm>
            <a:off x="1728792" y="4757737"/>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1330</a:t>
            </a:r>
            <a:endParaRPr lang="ja-JP" altLang="en-US" sz="1800" dirty="0">
              <a:solidFill>
                <a:prstClr val="black"/>
              </a:solidFill>
              <a:latin typeface="Arial" charset="0"/>
            </a:endParaRPr>
          </a:p>
        </p:txBody>
      </p:sp>
      <p:sp>
        <p:nvSpPr>
          <p:cNvPr id="16421" name="テキスト ボックス 106"/>
          <p:cNvSpPr txBox="1">
            <a:spLocks noChangeArrowheads="1"/>
          </p:cNvSpPr>
          <p:nvPr/>
        </p:nvSpPr>
        <p:spPr bwMode="auto">
          <a:xfrm>
            <a:off x="3732218" y="4799013"/>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1430</a:t>
            </a:r>
            <a:endParaRPr lang="ja-JP" altLang="en-US" sz="1800" dirty="0">
              <a:solidFill>
                <a:prstClr val="black"/>
              </a:solidFill>
              <a:latin typeface="Arial" charset="0"/>
            </a:endParaRPr>
          </a:p>
        </p:txBody>
      </p:sp>
      <p:sp>
        <p:nvSpPr>
          <p:cNvPr id="16422" name="テキスト ボックス 107"/>
          <p:cNvSpPr txBox="1">
            <a:spLocks noChangeArrowheads="1"/>
          </p:cNvSpPr>
          <p:nvPr/>
        </p:nvSpPr>
        <p:spPr bwMode="auto">
          <a:xfrm>
            <a:off x="5614402" y="4748404"/>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1530</a:t>
            </a:r>
            <a:endParaRPr lang="ja-JP" altLang="en-US" sz="1800" dirty="0">
              <a:solidFill>
                <a:prstClr val="black"/>
              </a:solidFill>
              <a:latin typeface="Arial" charset="0"/>
            </a:endParaRPr>
          </a:p>
        </p:txBody>
      </p:sp>
      <p:sp>
        <p:nvSpPr>
          <p:cNvPr id="16423" name="テキスト ボックス 108"/>
          <p:cNvSpPr txBox="1">
            <a:spLocks noChangeArrowheads="1"/>
          </p:cNvSpPr>
          <p:nvPr/>
        </p:nvSpPr>
        <p:spPr bwMode="auto">
          <a:xfrm>
            <a:off x="7827968" y="4799013"/>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1630</a:t>
            </a:r>
            <a:endParaRPr lang="ja-JP" altLang="en-US" sz="1800" dirty="0">
              <a:solidFill>
                <a:prstClr val="black"/>
              </a:solidFill>
              <a:latin typeface="Arial" charset="0"/>
            </a:endParaRPr>
          </a:p>
        </p:txBody>
      </p:sp>
      <p:sp>
        <p:nvSpPr>
          <p:cNvPr id="16424" name="テキスト ボックス 109"/>
          <p:cNvSpPr txBox="1">
            <a:spLocks noChangeArrowheads="1"/>
          </p:cNvSpPr>
          <p:nvPr/>
        </p:nvSpPr>
        <p:spPr bwMode="auto">
          <a:xfrm>
            <a:off x="9828218" y="4799013"/>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Arial" charset="0"/>
              </a:rPr>
              <a:t>1730</a:t>
            </a:r>
            <a:endParaRPr lang="ja-JP" altLang="en-US" sz="1800" dirty="0">
              <a:solidFill>
                <a:prstClr val="black"/>
              </a:solidFill>
              <a:latin typeface="Arial" charset="0"/>
            </a:endParaRPr>
          </a:p>
        </p:txBody>
      </p:sp>
      <p:cxnSp>
        <p:nvCxnSpPr>
          <p:cNvPr id="111" name="直線コネクタ 110"/>
          <p:cNvCxnSpPr>
            <a:cxnSpLocks/>
          </p:cNvCxnSpPr>
          <p:nvPr/>
        </p:nvCxnSpPr>
        <p:spPr>
          <a:xfrm>
            <a:off x="2947300" y="3852863"/>
            <a:ext cx="585856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26" name="テキスト ボックス 22"/>
          <p:cNvSpPr txBox="1">
            <a:spLocks noChangeArrowheads="1"/>
          </p:cNvSpPr>
          <p:nvPr/>
        </p:nvSpPr>
        <p:spPr bwMode="auto">
          <a:xfrm>
            <a:off x="2728916" y="3936622"/>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Arial" charset="0"/>
              </a:rPr>
              <a:t>準備</a:t>
            </a:r>
          </a:p>
        </p:txBody>
      </p:sp>
      <p:sp>
        <p:nvSpPr>
          <p:cNvPr id="16427" name="テキスト ボックス 23"/>
          <p:cNvSpPr txBox="1">
            <a:spLocks noChangeArrowheads="1"/>
          </p:cNvSpPr>
          <p:nvPr/>
        </p:nvSpPr>
        <p:spPr bwMode="auto">
          <a:xfrm>
            <a:off x="2911506" y="3500439"/>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sp>
        <p:nvSpPr>
          <p:cNvPr id="16428" name="テキスト ボックス 88"/>
          <p:cNvSpPr txBox="1">
            <a:spLocks noChangeArrowheads="1"/>
          </p:cNvSpPr>
          <p:nvPr/>
        </p:nvSpPr>
        <p:spPr bwMode="auto">
          <a:xfrm>
            <a:off x="3624668" y="3978276"/>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Arial" charset="0"/>
              </a:rPr>
              <a:t>前半</a:t>
            </a:r>
          </a:p>
        </p:txBody>
      </p:sp>
      <p:sp>
        <p:nvSpPr>
          <p:cNvPr id="16429" name="テキスト ボックス 89"/>
          <p:cNvSpPr txBox="1">
            <a:spLocks noChangeArrowheads="1"/>
          </p:cNvSpPr>
          <p:nvPr/>
        </p:nvSpPr>
        <p:spPr bwMode="auto">
          <a:xfrm>
            <a:off x="3752851" y="3494486"/>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a:solidFill>
                  <a:prstClr val="black"/>
                </a:solidFill>
                <a:latin typeface="Arial" charset="0"/>
              </a:rPr>
              <a:t>20</a:t>
            </a:r>
            <a:endParaRPr lang="ja-JP" altLang="en-US" sz="1600">
              <a:solidFill>
                <a:prstClr val="black"/>
              </a:solidFill>
              <a:latin typeface="Arial" charset="0"/>
            </a:endParaRPr>
          </a:p>
        </p:txBody>
      </p:sp>
      <p:sp>
        <p:nvSpPr>
          <p:cNvPr id="16431" name="テキスト ボックス 92"/>
          <p:cNvSpPr txBox="1">
            <a:spLocks noChangeArrowheads="1"/>
          </p:cNvSpPr>
          <p:nvPr/>
        </p:nvSpPr>
        <p:spPr bwMode="auto">
          <a:xfrm>
            <a:off x="4690986" y="3500439"/>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sp>
        <p:nvSpPr>
          <p:cNvPr id="16432" name="テキスト ボックス 94"/>
          <p:cNvSpPr txBox="1">
            <a:spLocks noChangeArrowheads="1"/>
          </p:cNvSpPr>
          <p:nvPr/>
        </p:nvSpPr>
        <p:spPr bwMode="auto">
          <a:xfrm>
            <a:off x="6560579" y="3990858"/>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Arial" charset="0"/>
              </a:rPr>
              <a:t>後半</a:t>
            </a:r>
          </a:p>
        </p:txBody>
      </p:sp>
      <p:sp>
        <p:nvSpPr>
          <p:cNvPr id="16433" name="テキスト ボックス 95"/>
          <p:cNvSpPr txBox="1">
            <a:spLocks noChangeArrowheads="1"/>
          </p:cNvSpPr>
          <p:nvPr/>
        </p:nvSpPr>
        <p:spPr bwMode="auto">
          <a:xfrm>
            <a:off x="6744679" y="347529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20</a:t>
            </a:r>
            <a:endParaRPr lang="ja-JP" altLang="en-US" sz="1600" dirty="0">
              <a:solidFill>
                <a:prstClr val="black"/>
              </a:solidFill>
              <a:latin typeface="Arial" charset="0"/>
            </a:endParaRPr>
          </a:p>
        </p:txBody>
      </p:sp>
      <p:cxnSp>
        <p:nvCxnSpPr>
          <p:cNvPr id="120" name="直線コネクタ 119"/>
          <p:cNvCxnSpPr/>
          <p:nvPr/>
        </p:nvCxnSpPr>
        <p:spPr>
          <a:xfrm>
            <a:off x="7320136" y="3792032"/>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39" name="テキスト ボックス 102"/>
          <p:cNvSpPr txBox="1">
            <a:spLocks noChangeArrowheads="1"/>
          </p:cNvSpPr>
          <p:nvPr/>
        </p:nvSpPr>
        <p:spPr bwMode="auto">
          <a:xfrm>
            <a:off x="8325005" y="348455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10</a:t>
            </a:r>
            <a:endParaRPr lang="ja-JP" altLang="en-US" sz="1600" dirty="0">
              <a:solidFill>
                <a:prstClr val="black"/>
              </a:solidFill>
              <a:latin typeface="Arial" charset="0"/>
            </a:endParaRPr>
          </a:p>
        </p:txBody>
      </p:sp>
      <p:sp>
        <p:nvSpPr>
          <p:cNvPr id="128" name="正方形/長方形 127"/>
          <p:cNvSpPr/>
          <p:nvPr/>
        </p:nvSpPr>
        <p:spPr>
          <a:xfrm>
            <a:off x="3324229" y="3838577"/>
            <a:ext cx="1335435" cy="151611"/>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Calibri"/>
              <a:ea typeface="ＭＳ Ｐゴシック" panose="020B0600070205080204" pitchFamily="50" charset="-128"/>
            </a:endParaRPr>
          </a:p>
        </p:txBody>
      </p:sp>
      <p:sp>
        <p:nvSpPr>
          <p:cNvPr id="16445" name="テキスト ボックス 91"/>
          <p:cNvSpPr txBox="1">
            <a:spLocks noChangeArrowheads="1"/>
          </p:cNvSpPr>
          <p:nvPr/>
        </p:nvSpPr>
        <p:spPr bwMode="auto">
          <a:xfrm>
            <a:off x="4617247" y="3933058"/>
            <a:ext cx="4459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FB</a:t>
            </a:r>
            <a:endParaRPr lang="ja-JP" altLang="en-US" sz="1600" dirty="0">
              <a:solidFill>
                <a:prstClr val="black"/>
              </a:solidFill>
              <a:latin typeface="Arial" charset="0"/>
            </a:endParaRPr>
          </a:p>
        </p:txBody>
      </p:sp>
      <p:sp>
        <p:nvSpPr>
          <p:cNvPr id="16450" name="正方形/長方形 17"/>
          <p:cNvSpPr>
            <a:spLocks noChangeArrowheads="1"/>
          </p:cNvSpPr>
          <p:nvPr/>
        </p:nvSpPr>
        <p:spPr bwMode="auto">
          <a:xfrm>
            <a:off x="8391258" y="5929318"/>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Times New Roman" pitchFamily="18" charset="0"/>
              </a:rPr>
              <a:t>全体振り返り</a:t>
            </a:r>
            <a:endParaRPr lang="en-US" altLang="ja-JP" sz="1400">
              <a:solidFill>
                <a:srgbClr val="000000"/>
              </a:solidFill>
              <a:latin typeface="Times New Roman" pitchFamily="18" charset="0"/>
            </a:endParaRPr>
          </a:p>
        </p:txBody>
      </p:sp>
      <p:sp>
        <p:nvSpPr>
          <p:cNvPr id="16451" name="Rectangle 171"/>
          <p:cNvSpPr>
            <a:spLocks noChangeArrowheads="1"/>
          </p:cNvSpPr>
          <p:nvPr/>
        </p:nvSpPr>
        <p:spPr bwMode="auto">
          <a:xfrm>
            <a:off x="8442329" y="5526091"/>
            <a:ext cx="904875" cy="336551"/>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a:solidFill>
                  <a:srgbClr val="000000"/>
                </a:solidFill>
                <a:latin typeface="Arial" charset="0"/>
              </a:rPr>
              <a:t>30</a:t>
            </a:r>
          </a:p>
        </p:txBody>
      </p:sp>
      <p:sp>
        <p:nvSpPr>
          <p:cNvPr id="70" name="Rectangle 171"/>
          <p:cNvSpPr>
            <a:spLocks noChangeArrowheads="1"/>
          </p:cNvSpPr>
          <p:nvPr/>
        </p:nvSpPr>
        <p:spPr bwMode="auto">
          <a:xfrm>
            <a:off x="8018739" y="1980854"/>
            <a:ext cx="2050335" cy="357617"/>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Arial" charset="0"/>
              </a:rPr>
              <a:t>休憩</a:t>
            </a:r>
            <a:endParaRPr lang="en-US" altLang="ja-JP" sz="1400" dirty="0">
              <a:solidFill>
                <a:srgbClr val="000000"/>
              </a:solidFill>
              <a:latin typeface="Arial" charset="0"/>
            </a:endParaRPr>
          </a:p>
        </p:txBody>
      </p:sp>
      <p:sp>
        <p:nvSpPr>
          <p:cNvPr id="71" name="テキスト ボックス 91"/>
          <p:cNvSpPr txBox="1">
            <a:spLocks noChangeArrowheads="1"/>
          </p:cNvSpPr>
          <p:nvPr/>
        </p:nvSpPr>
        <p:spPr bwMode="auto">
          <a:xfrm>
            <a:off x="8263341" y="3909482"/>
            <a:ext cx="4459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FB</a:t>
            </a:r>
            <a:endParaRPr lang="ja-JP" altLang="en-US" sz="1600" dirty="0">
              <a:solidFill>
                <a:prstClr val="black"/>
              </a:solidFill>
              <a:latin typeface="Arial" charset="0"/>
            </a:endParaRPr>
          </a:p>
        </p:txBody>
      </p:sp>
      <p:cxnSp>
        <p:nvCxnSpPr>
          <p:cNvPr id="79" name="直線コネクタ 78"/>
          <p:cNvCxnSpPr/>
          <p:nvPr/>
        </p:nvCxnSpPr>
        <p:spPr>
          <a:xfrm>
            <a:off x="5087888" y="381342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5519936" y="3848412"/>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5091454" y="3947250"/>
            <a:ext cx="400110" cy="810478"/>
          </a:xfrm>
          <a:prstGeom prst="rect">
            <a:avLst/>
          </a:prstGeom>
          <a:noFill/>
        </p:spPr>
        <p:txBody>
          <a:bodyPr vert="eaVert" wrap="none" rtlCol="0">
            <a:spAutoFit/>
          </a:bodyPr>
          <a:lstStyle/>
          <a:p>
            <a:r>
              <a:rPr lang="ja-JP" altLang="en-US" sz="1400" dirty="0"/>
              <a:t>バリア病</a:t>
            </a:r>
          </a:p>
        </p:txBody>
      </p:sp>
      <p:sp>
        <p:nvSpPr>
          <p:cNvPr id="82" name="テキスト ボックス 81"/>
          <p:cNvSpPr txBox="1"/>
          <p:nvPr/>
        </p:nvSpPr>
        <p:spPr>
          <a:xfrm>
            <a:off x="7720897" y="3876634"/>
            <a:ext cx="400110" cy="810478"/>
          </a:xfrm>
          <a:prstGeom prst="rect">
            <a:avLst/>
          </a:prstGeom>
          <a:noFill/>
        </p:spPr>
        <p:txBody>
          <a:bodyPr vert="eaVert" wrap="none" rtlCol="0">
            <a:spAutoFit/>
          </a:bodyPr>
          <a:lstStyle/>
          <a:p>
            <a:r>
              <a:rPr lang="ja-JP" altLang="en-US" sz="1400" dirty="0"/>
              <a:t>バリア病</a:t>
            </a:r>
          </a:p>
        </p:txBody>
      </p:sp>
      <p:sp>
        <p:nvSpPr>
          <p:cNvPr id="83" name="テキスト ボックス 92"/>
          <p:cNvSpPr txBox="1">
            <a:spLocks noChangeArrowheads="1"/>
          </p:cNvSpPr>
          <p:nvPr/>
        </p:nvSpPr>
        <p:spPr bwMode="auto">
          <a:xfrm>
            <a:off x="5159896" y="350101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sp>
        <p:nvSpPr>
          <p:cNvPr id="84" name="テキスト ボックス 92"/>
          <p:cNvSpPr txBox="1">
            <a:spLocks noChangeArrowheads="1"/>
          </p:cNvSpPr>
          <p:nvPr/>
        </p:nvSpPr>
        <p:spPr bwMode="auto">
          <a:xfrm>
            <a:off x="7773196" y="3510380"/>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5</a:t>
            </a:r>
            <a:endParaRPr lang="ja-JP" altLang="en-US" sz="1600" dirty="0">
              <a:solidFill>
                <a:prstClr val="black"/>
              </a:solidFill>
              <a:latin typeface="Arial" charset="0"/>
            </a:endParaRPr>
          </a:p>
        </p:txBody>
      </p:sp>
      <p:cxnSp>
        <p:nvCxnSpPr>
          <p:cNvPr id="116" name="直線コネクタ 115"/>
          <p:cNvCxnSpPr/>
          <p:nvPr/>
        </p:nvCxnSpPr>
        <p:spPr>
          <a:xfrm>
            <a:off x="6917897" y="4199544"/>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5206379" y="3079266"/>
            <a:ext cx="617477" cy="338554"/>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rtlCol="0">
            <a:spAutoFit/>
          </a:bodyPr>
          <a:lstStyle/>
          <a:p>
            <a:r>
              <a:rPr lang="en-US" altLang="ja-JP" sz="1600" dirty="0"/>
              <a:t>80</a:t>
            </a:r>
            <a:r>
              <a:rPr lang="ja-JP" altLang="en-US" sz="1600" dirty="0"/>
              <a:t>分</a:t>
            </a:r>
          </a:p>
        </p:txBody>
      </p:sp>
      <p:sp>
        <p:nvSpPr>
          <p:cNvPr id="90" name="Rectangle 167"/>
          <p:cNvSpPr>
            <a:spLocks noChangeArrowheads="1"/>
          </p:cNvSpPr>
          <p:nvPr/>
        </p:nvSpPr>
        <p:spPr bwMode="auto">
          <a:xfrm>
            <a:off x="5326789" y="1992318"/>
            <a:ext cx="2691951" cy="353739"/>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80</a:t>
            </a:r>
          </a:p>
        </p:txBody>
      </p:sp>
      <p:sp>
        <p:nvSpPr>
          <p:cNvPr id="91" name="Rectangle 135"/>
          <p:cNvSpPr>
            <a:spLocks noChangeArrowheads="1"/>
          </p:cNvSpPr>
          <p:nvPr/>
        </p:nvSpPr>
        <p:spPr bwMode="auto">
          <a:xfrm>
            <a:off x="4985281" y="1988843"/>
            <a:ext cx="341509" cy="349627"/>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10</a:t>
            </a:r>
          </a:p>
        </p:txBody>
      </p:sp>
      <p:sp>
        <p:nvSpPr>
          <p:cNvPr id="93" name="Text Box 88"/>
          <p:cNvSpPr txBox="1">
            <a:spLocks noChangeArrowheads="1"/>
          </p:cNvSpPr>
          <p:nvPr/>
        </p:nvSpPr>
        <p:spPr bwMode="auto">
          <a:xfrm>
            <a:off x="4665663" y="2418979"/>
            <a:ext cx="111829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Times New Roman" pitchFamily="18" charset="0"/>
              </a:rPr>
              <a:t>休憩</a:t>
            </a:r>
          </a:p>
        </p:txBody>
      </p:sp>
      <p:sp>
        <p:nvSpPr>
          <p:cNvPr id="10" name="テキスト ボックス 9"/>
          <p:cNvSpPr txBox="1"/>
          <p:nvPr/>
        </p:nvSpPr>
        <p:spPr>
          <a:xfrm>
            <a:off x="5841090" y="2481604"/>
            <a:ext cx="2438488" cy="307777"/>
          </a:xfrm>
          <a:prstGeom prst="rect">
            <a:avLst/>
          </a:prstGeom>
          <a:noFill/>
        </p:spPr>
        <p:txBody>
          <a:bodyPr wrap="none" rtlCol="0">
            <a:spAutoFit/>
          </a:bodyPr>
          <a:lstStyle/>
          <a:p>
            <a:r>
              <a:rPr lang="ja-JP" altLang="en-US" sz="1400" dirty="0"/>
              <a:t>演習</a:t>
            </a:r>
            <a:r>
              <a:rPr lang="en-US" altLang="ja-JP" sz="1400" dirty="0"/>
              <a:t>1</a:t>
            </a:r>
            <a:r>
              <a:rPr lang="ja-JP" altLang="en-US" sz="1400" dirty="0"/>
              <a:t>回目（戦略を考える）</a:t>
            </a:r>
          </a:p>
        </p:txBody>
      </p:sp>
      <p:sp>
        <p:nvSpPr>
          <p:cNvPr id="11" name="右中かっこ 10"/>
          <p:cNvSpPr/>
          <p:nvPr/>
        </p:nvSpPr>
        <p:spPr>
          <a:xfrm rot="16200000">
            <a:off x="5689468" y="536203"/>
            <a:ext cx="281783" cy="591816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dirty="0"/>
          </a:p>
        </p:txBody>
      </p:sp>
      <p:sp>
        <p:nvSpPr>
          <p:cNvPr id="96" name="Rectangle 167"/>
          <p:cNvSpPr>
            <a:spLocks noChangeArrowheads="1"/>
          </p:cNvSpPr>
          <p:nvPr/>
        </p:nvSpPr>
        <p:spPr bwMode="auto">
          <a:xfrm>
            <a:off x="2374964" y="5517755"/>
            <a:ext cx="2548655" cy="320307"/>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80</a:t>
            </a:r>
          </a:p>
        </p:txBody>
      </p:sp>
      <p:sp>
        <p:nvSpPr>
          <p:cNvPr id="97" name="テキスト ボックス 96"/>
          <p:cNvSpPr txBox="1"/>
          <p:nvPr/>
        </p:nvSpPr>
        <p:spPr>
          <a:xfrm>
            <a:off x="3251755" y="5955137"/>
            <a:ext cx="1002197" cy="523220"/>
          </a:xfrm>
          <a:prstGeom prst="rect">
            <a:avLst/>
          </a:prstGeom>
          <a:noFill/>
        </p:spPr>
        <p:txBody>
          <a:bodyPr wrap="none" rtlCol="0">
            <a:spAutoFit/>
          </a:bodyPr>
          <a:lstStyle/>
          <a:p>
            <a:r>
              <a:rPr lang="ja-JP" altLang="en-US" sz="1400" dirty="0"/>
              <a:t>演習</a:t>
            </a:r>
            <a:r>
              <a:rPr lang="en-US" altLang="ja-JP" sz="1400" dirty="0"/>
              <a:t>2</a:t>
            </a:r>
            <a:r>
              <a:rPr lang="ja-JP" altLang="en-US" sz="1400" dirty="0"/>
              <a:t>回目</a:t>
            </a:r>
            <a:endParaRPr lang="en-US" altLang="ja-JP" sz="1400" dirty="0"/>
          </a:p>
          <a:p>
            <a:endParaRPr lang="ja-JP" altLang="en-US" sz="1400" dirty="0"/>
          </a:p>
        </p:txBody>
      </p:sp>
      <p:sp>
        <p:nvSpPr>
          <p:cNvPr id="98" name="Rectangle 167"/>
          <p:cNvSpPr>
            <a:spLocks noChangeArrowheads="1"/>
          </p:cNvSpPr>
          <p:nvPr/>
        </p:nvSpPr>
        <p:spPr bwMode="auto">
          <a:xfrm>
            <a:off x="5326791" y="5514614"/>
            <a:ext cx="2721905" cy="348027"/>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80</a:t>
            </a:r>
          </a:p>
        </p:txBody>
      </p:sp>
      <p:sp>
        <p:nvSpPr>
          <p:cNvPr id="99" name="テキスト ボックス 98"/>
          <p:cNvSpPr txBox="1"/>
          <p:nvPr/>
        </p:nvSpPr>
        <p:spPr>
          <a:xfrm>
            <a:off x="6356999" y="5979992"/>
            <a:ext cx="1002197" cy="307777"/>
          </a:xfrm>
          <a:prstGeom prst="rect">
            <a:avLst/>
          </a:prstGeom>
          <a:noFill/>
        </p:spPr>
        <p:txBody>
          <a:bodyPr wrap="none" rtlCol="0">
            <a:spAutoFit/>
          </a:bodyPr>
          <a:lstStyle/>
          <a:p>
            <a:r>
              <a:rPr lang="ja-JP" altLang="en-US" sz="1400" dirty="0"/>
              <a:t>演習</a:t>
            </a:r>
            <a:r>
              <a:rPr lang="en-US" altLang="ja-JP" sz="1400" dirty="0"/>
              <a:t>3</a:t>
            </a:r>
            <a:r>
              <a:rPr lang="ja-JP" altLang="en-US" sz="1400" dirty="0"/>
              <a:t>回目</a:t>
            </a:r>
          </a:p>
        </p:txBody>
      </p:sp>
      <p:sp>
        <p:nvSpPr>
          <p:cNvPr id="100" name="Rectangle 171"/>
          <p:cNvSpPr>
            <a:spLocks noChangeArrowheads="1"/>
          </p:cNvSpPr>
          <p:nvPr/>
        </p:nvSpPr>
        <p:spPr bwMode="auto">
          <a:xfrm>
            <a:off x="8051011" y="5520536"/>
            <a:ext cx="384175" cy="351173"/>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a:solidFill>
                  <a:srgbClr val="000000"/>
                </a:solidFill>
                <a:latin typeface="Arial" charset="0"/>
              </a:rPr>
              <a:t>10</a:t>
            </a:r>
          </a:p>
        </p:txBody>
      </p:sp>
      <p:sp>
        <p:nvSpPr>
          <p:cNvPr id="13" name="四角形吹き出し 12"/>
          <p:cNvSpPr/>
          <p:nvPr/>
        </p:nvSpPr>
        <p:spPr>
          <a:xfrm>
            <a:off x="2426419" y="3079267"/>
            <a:ext cx="7036673" cy="1631979"/>
          </a:xfrm>
          <a:prstGeom prst="wedgeRectCallout">
            <a:avLst>
              <a:gd name="adj1" fmla="val 17754"/>
              <a:gd name="adj2" fmla="val 6561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8" name="Rectangle 135">
            <a:extLst>
              <a:ext uri="{FF2B5EF4-FFF2-40B4-BE49-F238E27FC236}">
                <a16:creationId xmlns:a16="http://schemas.microsoft.com/office/drawing/2014/main" id="{C60995E5-F004-4190-B13C-C64FFCDE2AA7}"/>
              </a:ext>
            </a:extLst>
          </p:cNvPr>
          <p:cNvSpPr>
            <a:spLocks noChangeArrowheads="1"/>
          </p:cNvSpPr>
          <p:nvPr/>
        </p:nvSpPr>
        <p:spPr bwMode="auto">
          <a:xfrm>
            <a:off x="1954217" y="1992318"/>
            <a:ext cx="626725" cy="344485"/>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20</a:t>
            </a:r>
          </a:p>
        </p:txBody>
      </p:sp>
      <p:sp>
        <p:nvSpPr>
          <p:cNvPr id="81" name="Text Box 26">
            <a:extLst>
              <a:ext uri="{FF2B5EF4-FFF2-40B4-BE49-F238E27FC236}">
                <a16:creationId xmlns:a16="http://schemas.microsoft.com/office/drawing/2014/main" id="{6C2171B5-9902-42FA-B579-F5A9C89CBEDA}"/>
              </a:ext>
            </a:extLst>
          </p:cNvPr>
          <p:cNvSpPr txBox="1">
            <a:spLocks noChangeArrowheads="1"/>
          </p:cNvSpPr>
          <p:nvPr/>
        </p:nvSpPr>
        <p:spPr bwMode="auto">
          <a:xfrm>
            <a:off x="1872387" y="2404374"/>
            <a:ext cx="69691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Times New Roman" pitchFamily="18" charset="0"/>
              </a:rPr>
              <a:t>導入</a:t>
            </a:r>
          </a:p>
        </p:txBody>
      </p:sp>
      <p:sp>
        <p:nvSpPr>
          <p:cNvPr id="86" name="Rectangle 167">
            <a:extLst>
              <a:ext uri="{FF2B5EF4-FFF2-40B4-BE49-F238E27FC236}">
                <a16:creationId xmlns:a16="http://schemas.microsoft.com/office/drawing/2014/main" id="{5A554331-00D7-4E83-8DF1-F3759A242F34}"/>
              </a:ext>
            </a:extLst>
          </p:cNvPr>
          <p:cNvSpPr>
            <a:spLocks noChangeArrowheads="1"/>
          </p:cNvSpPr>
          <p:nvPr/>
        </p:nvSpPr>
        <p:spPr bwMode="auto">
          <a:xfrm>
            <a:off x="2569300" y="1989140"/>
            <a:ext cx="2415981" cy="347663"/>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Arial" charset="0"/>
              </a:rPr>
              <a:t>70</a:t>
            </a:r>
          </a:p>
        </p:txBody>
      </p:sp>
      <p:sp>
        <p:nvSpPr>
          <p:cNvPr id="87" name="Text Box 88">
            <a:extLst>
              <a:ext uri="{FF2B5EF4-FFF2-40B4-BE49-F238E27FC236}">
                <a16:creationId xmlns:a16="http://schemas.microsoft.com/office/drawing/2014/main" id="{E2257800-42F4-4899-8DA0-B8C4ACDC43A3}"/>
              </a:ext>
            </a:extLst>
          </p:cNvPr>
          <p:cNvSpPr txBox="1">
            <a:spLocks noChangeArrowheads="1"/>
          </p:cNvSpPr>
          <p:nvPr/>
        </p:nvSpPr>
        <p:spPr bwMode="auto">
          <a:xfrm>
            <a:off x="2549791" y="2363951"/>
            <a:ext cx="214975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Times New Roman" pitchFamily="18" charset="0"/>
              </a:rPr>
              <a:t>CL</a:t>
            </a:r>
            <a:r>
              <a:rPr lang="ja-JP" altLang="en-US" sz="1400" dirty="0">
                <a:solidFill>
                  <a:srgbClr val="000000"/>
                </a:solidFill>
                <a:latin typeface="Times New Roman" pitchFamily="18" charset="0"/>
              </a:rPr>
              <a:t>シナリオ作り・指導</a:t>
            </a:r>
            <a:endParaRPr lang="en-US" altLang="ja-JP" sz="1400" dirty="0">
              <a:solidFill>
                <a:srgbClr val="000000"/>
              </a:solidFill>
              <a:latin typeface="Times New Roman" pitchFamily="18" charset="0"/>
            </a:endParaRPr>
          </a:p>
          <a:p>
            <a:pPr algn="ctr" eaLnBrk="1" fontAlgn="base" hangingPunct="1">
              <a:spcBef>
                <a:spcPct val="0"/>
              </a:spcBef>
              <a:spcAft>
                <a:spcPct val="0"/>
              </a:spcAft>
              <a:buNone/>
              <a:defRPr/>
            </a:pPr>
            <a:r>
              <a:rPr lang="ja-JP" altLang="en-US" sz="1400" dirty="0">
                <a:solidFill>
                  <a:srgbClr val="000000"/>
                </a:solidFill>
                <a:latin typeface="Times New Roman" pitchFamily="18" charset="0"/>
              </a:rPr>
              <a:t>自己紹介</a:t>
            </a:r>
            <a:r>
              <a:rPr lang="en-US" altLang="ja-JP" sz="1400" dirty="0">
                <a:solidFill>
                  <a:srgbClr val="000000"/>
                </a:solidFill>
                <a:latin typeface="Times New Roman" pitchFamily="18" charset="0"/>
              </a:rPr>
              <a:t>10</a:t>
            </a:r>
            <a:r>
              <a:rPr lang="ja-JP" altLang="en-US" sz="1400" dirty="0">
                <a:solidFill>
                  <a:srgbClr val="000000"/>
                </a:solidFill>
                <a:latin typeface="Times New Roman" pitchFamily="18" charset="0"/>
              </a:rPr>
              <a:t>分＋</a:t>
            </a:r>
            <a:endParaRPr lang="en-US" altLang="ja-JP" sz="1400" dirty="0">
              <a:solidFill>
                <a:srgbClr val="000000"/>
              </a:solidFill>
              <a:latin typeface="Times New Roman" pitchFamily="18" charset="0"/>
            </a:endParaRPr>
          </a:p>
          <a:p>
            <a:pPr algn="ctr" eaLnBrk="1" fontAlgn="base" hangingPunct="1">
              <a:spcBef>
                <a:spcPct val="0"/>
              </a:spcBef>
              <a:spcAft>
                <a:spcPct val="0"/>
              </a:spcAft>
              <a:buNone/>
              <a:defRPr/>
            </a:pPr>
            <a:r>
              <a:rPr lang="en-US" altLang="ja-JP" sz="1400" dirty="0">
                <a:solidFill>
                  <a:srgbClr val="000000"/>
                </a:solidFill>
                <a:latin typeface="Times New Roman" pitchFamily="18" charset="0"/>
              </a:rPr>
              <a:t>3</a:t>
            </a:r>
            <a:r>
              <a:rPr lang="ja-JP" altLang="en-US" sz="1400" dirty="0">
                <a:solidFill>
                  <a:srgbClr val="000000"/>
                </a:solidFill>
                <a:latin typeface="Times New Roman" pitchFamily="18" charset="0"/>
              </a:rPr>
              <a:t>人</a:t>
            </a:r>
            <a:r>
              <a:rPr lang="en-US" altLang="ja-JP" sz="1400" dirty="0">
                <a:solidFill>
                  <a:srgbClr val="000000"/>
                </a:solidFill>
                <a:latin typeface="Times New Roman" pitchFamily="18" charset="0"/>
              </a:rPr>
              <a:t>GP</a:t>
            </a:r>
            <a:r>
              <a:rPr lang="ja-JP" altLang="en-US" sz="1400" dirty="0">
                <a:solidFill>
                  <a:srgbClr val="000000"/>
                </a:solidFill>
                <a:latin typeface="Times New Roman" pitchFamily="18" charset="0"/>
              </a:rPr>
              <a:t>で</a:t>
            </a:r>
            <a:r>
              <a:rPr lang="en-US" altLang="ja-JP" sz="1400" dirty="0">
                <a:solidFill>
                  <a:srgbClr val="000000"/>
                </a:solidFill>
                <a:latin typeface="Times New Roman" pitchFamily="18" charset="0"/>
              </a:rPr>
              <a:t>20</a:t>
            </a:r>
            <a:r>
              <a:rPr lang="ja-JP" altLang="en-US" sz="1400" dirty="0">
                <a:solidFill>
                  <a:srgbClr val="000000"/>
                </a:solidFill>
                <a:latin typeface="Times New Roman" pitchFamily="18" charset="0"/>
              </a:rPr>
              <a:t>分</a:t>
            </a:r>
            <a:r>
              <a:rPr lang="en-US" altLang="ja-JP" sz="1400" dirty="0">
                <a:solidFill>
                  <a:srgbClr val="000000"/>
                </a:solidFill>
                <a:latin typeface="Times New Roman" pitchFamily="18" charset="0"/>
              </a:rPr>
              <a:t>×</a:t>
            </a:r>
            <a:r>
              <a:rPr lang="ja-JP" altLang="en-US" sz="1400" dirty="0">
                <a:solidFill>
                  <a:srgbClr val="000000"/>
                </a:solidFill>
                <a:latin typeface="Times New Roman" pitchFamily="18" charset="0"/>
              </a:rPr>
              <a:t>３</a:t>
            </a:r>
          </a:p>
        </p:txBody>
      </p:sp>
      <p:sp>
        <p:nvSpPr>
          <p:cNvPr id="94" name="テキスト ボックス 102">
            <a:extLst>
              <a:ext uri="{FF2B5EF4-FFF2-40B4-BE49-F238E27FC236}">
                <a16:creationId xmlns:a16="http://schemas.microsoft.com/office/drawing/2014/main" id="{B6C9C9BF-F46D-44ED-B06D-1CF563F77DF1}"/>
              </a:ext>
            </a:extLst>
          </p:cNvPr>
          <p:cNvSpPr txBox="1">
            <a:spLocks noChangeArrowheads="1"/>
          </p:cNvSpPr>
          <p:nvPr/>
        </p:nvSpPr>
        <p:spPr bwMode="auto">
          <a:xfrm>
            <a:off x="5722775" y="3510590"/>
            <a:ext cx="4122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10</a:t>
            </a:r>
            <a:endParaRPr lang="ja-JP" altLang="en-US" sz="1600" dirty="0">
              <a:solidFill>
                <a:prstClr val="black"/>
              </a:solidFill>
              <a:latin typeface="Arial" charset="0"/>
            </a:endParaRPr>
          </a:p>
        </p:txBody>
      </p:sp>
      <p:cxnSp>
        <p:nvCxnSpPr>
          <p:cNvPr id="95" name="直線コネクタ 94">
            <a:extLst>
              <a:ext uri="{FF2B5EF4-FFF2-40B4-BE49-F238E27FC236}">
                <a16:creationId xmlns:a16="http://schemas.microsoft.com/office/drawing/2014/main" id="{26698A6A-3600-4AC7-B238-FF3A6B1AA058}"/>
              </a:ext>
            </a:extLst>
          </p:cNvPr>
          <p:cNvCxnSpPr/>
          <p:nvPr/>
        </p:nvCxnSpPr>
        <p:spPr>
          <a:xfrm>
            <a:off x="6308509" y="3842152"/>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2" name="正方形/長方形 101">
            <a:extLst>
              <a:ext uri="{FF2B5EF4-FFF2-40B4-BE49-F238E27FC236}">
                <a16:creationId xmlns:a16="http://schemas.microsoft.com/office/drawing/2014/main" id="{4CE17046-7CB3-46AE-AC68-A37E263EB09E}"/>
              </a:ext>
            </a:extLst>
          </p:cNvPr>
          <p:cNvSpPr/>
          <p:nvPr/>
        </p:nvSpPr>
        <p:spPr>
          <a:xfrm>
            <a:off x="6332193" y="3810055"/>
            <a:ext cx="1335435" cy="151611"/>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Calibri"/>
              <a:ea typeface="ＭＳ Ｐゴシック" panose="020B0600070205080204" pitchFamily="50" charset="-128"/>
            </a:endParaRPr>
          </a:p>
        </p:txBody>
      </p:sp>
      <p:cxnSp>
        <p:nvCxnSpPr>
          <p:cNvPr id="103" name="直線コネクタ 102">
            <a:extLst>
              <a:ext uri="{FF2B5EF4-FFF2-40B4-BE49-F238E27FC236}">
                <a16:creationId xmlns:a16="http://schemas.microsoft.com/office/drawing/2014/main" id="{58CDC4B9-43D8-4E75-A310-BFC1C8327F57}"/>
              </a:ext>
            </a:extLst>
          </p:cNvPr>
          <p:cNvCxnSpPr/>
          <p:nvPr/>
        </p:nvCxnSpPr>
        <p:spPr>
          <a:xfrm>
            <a:off x="8124825" y="3802791"/>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0F529834-C197-47F3-9F9C-DA9DCE3D684B}"/>
              </a:ext>
            </a:extLst>
          </p:cNvPr>
          <p:cNvCxnSpPr/>
          <p:nvPr/>
        </p:nvCxnSpPr>
        <p:spPr>
          <a:xfrm>
            <a:off x="8789439" y="3769920"/>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5" name="テキスト ボックス 91">
            <a:extLst>
              <a:ext uri="{FF2B5EF4-FFF2-40B4-BE49-F238E27FC236}">
                <a16:creationId xmlns:a16="http://schemas.microsoft.com/office/drawing/2014/main" id="{AF7D8A0C-C77E-4F87-B2AC-604349CB977D}"/>
              </a:ext>
            </a:extLst>
          </p:cNvPr>
          <p:cNvSpPr txBox="1">
            <a:spLocks noChangeArrowheads="1"/>
          </p:cNvSpPr>
          <p:nvPr/>
        </p:nvSpPr>
        <p:spPr bwMode="auto">
          <a:xfrm>
            <a:off x="5718151" y="3976534"/>
            <a:ext cx="4459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Arial" charset="0"/>
              </a:rPr>
              <a:t>FB</a:t>
            </a:r>
            <a:endParaRPr lang="ja-JP" altLang="en-US" sz="1600" dirty="0">
              <a:solidFill>
                <a:prstClr val="black"/>
              </a:solidFill>
              <a:latin typeface="Arial" charset="0"/>
            </a:endParaRPr>
          </a:p>
        </p:txBody>
      </p:sp>
      <p:sp>
        <p:nvSpPr>
          <p:cNvPr id="85" name="テキスト ボックス 84">
            <a:extLst>
              <a:ext uri="{FF2B5EF4-FFF2-40B4-BE49-F238E27FC236}">
                <a16:creationId xmlns:a16="http://schemas.microsoft.com/office/drawing/2014/main" id="{0809C8B6-272F-4727-9CBB-DD5BD35F66E9}"/>
              </a:ext>
            </a:extLst>
          </p:cNvPr>
          <p:cNvSpPr txBox="1"/>
          <p:nvPr/>
        </p:nvSpPr>
        <p:spPr>
          <a:xfrm>
            <a:off x="3707184" y="6284241"/>
            <a:ext cx="3168648" cy="307777"/>
          </a:xfrm>
          <a:prstGeom prst="rect">
            <a:avLst/>
          </a:prstGeom>
          <a:noFill/>
        </p:spPr>
        <p:txBody>
          <a:bodyPr wrap="square" rtlCol="0">
            <a:spAutoFit/>
          </a:bodyPr>
          <a:lstStyle/>
          <a:p>
            <a:r>
              <a:rPr lang="ja-JP" altLang="en-US" sz="1400" dirty="0"/>
              <a:t>戦略を考えながらロープレをする</a:t>
            </a:r>
          </a:p>
        </p:txBody>
      </p:sp>
    </p:spTree>
    <p:extLst>
      <p:ext uri="{BB962C8B-B14F-4D97-AF65-F5344CB8AC3E}">
        <p14:creationId xmlns:p14="http://schemas.microsoft.com/office/powerpoint/2010/main" val="2050784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61D8337-28A4-4992-8EEE-C7C80CB1749C}"/>
              </a:ext>
            </a:extLst>
          </p:cNvPr>
          <p:cNvPicPr>
            <a:picLocks noChangeAspect="1"/>
          </p:cNvPicPr>
          <p:nvPr/>
        </p:nvPicPr>
        <p:blipFill>
          <a:blip r:embed="rId2"/>
          <a:stretch>
            <a:fillRect/>
          </a:stretch>
        </p:blipFill>
        <p:spPr>
          <a:xfrm>
            <a:off x="4918232" y="505958"/>
            <a:ext cx="6986727" cy="5837139"/>
          </a:xfrm>
          <a:prstGeom prst="rect">
            <a:avLst/>
          </a:prstGeom>
          <a:ln>
            <a:solidFill>
              <a:schemeClr val="tx1"/>
            </a:solidFill>
          </a:ln>
        </p:spPr>
      </p:pic>
      <p:pic>
        <p:nvPicPr>
          <p:cNvPr id="5" name="図 4">
            <a:extLst>
              <a:ext uri="{FF2B5EF4-FFF2-40B4-BE49-F238E27FC236}">
                <a16:creationId xmlns:a16="http://schemas.microsoft.com/office/drawing/2014/main" id="{B0D05AA7-81E7-4316-90FC-0926C47D700D}"/>
              </a:ext>
            </a:extLst>
          </p:cNvPr>
          <p:cNvPicPr>
            <a:picLocks noChangeAspect="1"/>
          </p:cNvPicPr>
          <p:nvPr/>
        </p:nvPicPr>
        <p:blipFill>
          <a:blip r:embed="rId3"/>
          <a:stretch>
            <a:fillRect/>
          </a:stretch>
        </p:blipFill>
        <p:spPr>
          <a:xfrm>
            <a:off x="97655" y="719096"/>
            <a:ext cx="5655076" cy="4703895"/>
          </a:xfrm>
          <a:prstGeom prst="rect">
            <a:avLst/>
          </a:prstGeom>
          <a:ln>
            <a:solidFill>
              <a:schemeClr val="tx1"/>
            </a:solidFill>
          </a:ln>
        </p:spPr>
      </p:pic>
    </p:spTree>
    <p:extLst>
      <p:ext uri="{BB962C8B-B14F-4D97-AF65-F5344CB8AC3E}">
        <p14:creationId xmlns:p14="http://schemas.microsoft.com/office/powerpoint/2010/main" val="1010135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5"/>
          <p:cNvSpPr>
            <a:spLocks noGrp="1" noChangeArrowheads="1"/>
          </p:cNvSpPr>
          <p:nvPr>
            <p:ph type="title" idx="4294967295"/>
          </p:nvPr>
        </p:nvSpPr>
        <p:spPr>
          <a:xfrm>
            <a:off x="4811713" y="222250"/>
            <a:ext cx="7380287" cy="504825"/>
          </a:xfrm>
        </p:spPr>
        <p:txBody>
          <a:bodyPr>
            <a:normAutofit fontScale="90000"/>
          </a:bodyPr>
          <a:lstStyle/>
          <a:p>
            <a:pPr eaLnBrk="1" hangingPunct="1"/>
            <a:r>
              <a:rPr lang="ja-JP" altLang="en-US" sz="4000" dirty="0"/>
              <a:t>上級個人２　講義予定（１日目）</a:t>
            </a:r>
          </a:p>
        </p:txBody>
      </p:sp>
      <p:sp>
        <p:nvSpPr>
          <p:cNvPr id="15363" name="Text Box 17"/>
          <p:cNvSpPr txBox="1">
            <a:spLocks noChangeArrowheads="1"/>
          </p:cNvSpPr>
          <p:nvPr/>
        </p:nvSpPr>
        <p:spPr bwMode="auto">
          <a:xfrm>
            <a:off x="3884255" y="2514936"/>
            <a:ext cx="144055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定義目標</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(28)</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価値観整理</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(28)</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endPar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p:txBody>
      </p:sp>
      <p:sp>
        <p:nvSpPr>
          <p:cNvPr id="15364" name="Text Box 35"/>
          <p:cNvSpPr txBox="1">
            <a:spLocks noChangeArrowheads="1"/>
          </p:cNvSpPr>
          <p:nvPr/>
        </p:nvSpPr>
        <p:spPr bwMode="auto">
          <a:xfrm>
            <a:off x="8803871" y="2065118"/>
            <a:ext cx="543739"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休憩</a:t>
            </a:r>
          </a:p>
        </p:txBody>
      </p:sp>
      <p:sp>
        <p:nvSpPr>
          <p:cNvPr id="15369" name="Rectangle 171"/>
          <p:cNvSpPr>
            <a:spLocks noChangeArrowheads="1"/>
          </p:cNvSpPr>
          <p:nvPr/>
        </p:nvSpPr>
        <p:spPr bwMode="auto">
          <a:xfrm>
            <a:off x="3612324" y="4763241"/>
            <a:ext cx="389767" cy="345603"/>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10</a:t>
            </a:r>
          </a:p>
        </p:txBody>
      </p:sp>
      <p:sp>
        <p:nvSpPr>
          <p:cNvPr id="15377" name="Text Box 41"/>
          <p:cNvSpPr txBox="1">
            <a:spLocks noChangeArrowheads="1"/>
          </p:cNvSpPr>
          <p:nvPr/>
        </p:nvSpPr>
        <p:spPr bwMode="auto">
          <a:xfrm>
            <a:off x="3279670" y="2402093"/>
            <a:ext cx="332653" cy="52322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休憩</a:t>
            </a:r>
          </a:p>
        </p:txBody>
      </p:sp>
      <p:sp>
        <p:nvSpPr>
          <p:cNvPr id="15378" name="Rectangle 171"/>
          <p:cNvSpPr>
            <a:spLocks noChangeArrowheads="1"/>
          </p:cNvSpPr>
          <p:nvPr/>
        </p:nvSpPr>
        <p:spPr bwMode="auto">
          <a:xfrm flipH="1">
            <a:off x="3267023" y="2058719"/>
            <a:ext cx="345299" cy="359169"/>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10</a:t>
            </a:r>
          </a:p>
        </p:txBody>
      </p:sp>
      <p:sp>
        <p:nvSpPr>
          <p:cNvPr id="15382" name="Rectangle 171"/>
          <p:cNvSpPr>
            <a:spLocks noChangeArrowheads="1"/>
          </p:cNvSpPr>
          <p:nvPr/>
        </p:nvSpPr>
        <p:spPr bwMode="auto">
          <a:xfrm>
            <a:off x="2001265" y="2058714"/>
            <a:ext cx="1265895" cy="357604"/>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40</a:t>
            </a:r>
          </a:p>
        </p:txBody>
      </p:sp>
      <p:cxnSp>
        <p:nvCxnSpPr>
          <p:cNvPr id="68" name="直線コネクタ 67"/>
          <p:cNvCxnSpPr/>
          <p:nvPr/>
        </p:nvCxnSpPr>
        <p:spPr>
          <a:xfrm flipV="1">
            <a:off x="3995739" y="4437322"/>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538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37252" y="4437323"/>
            <a:ext cx="122239"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8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1992" y="4437323"/>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88" name="Rectangle 171"/>
          <p:cNvSpPr>
            <a:spLocks noChangeArrowheads="1"/>
          </p:cNvSpPr>
          <p:nvPr/>
        </p:nvSpPr>
        <p:spPr bwMode="auto">
          <a:xfrm>
            <a:off x="5975096" y="2060280"/>
            <a:ext cx="1702089" cy="357607"/>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50</a:t>
            </a:r>
          </a:p>
        </p:txBody>
      </p:sp>
      <p:sp>
        <p:nvSpPr>
          <p:cNvPr id="15389" name="Text Box 17"/>
          <p:cNvSpPr txBox="1">
            <a:spLocks noChangeArrowheads="1"/>
          </p:cNvSpPr>
          <p:nvPr/>
        </p:nvSpPr>
        <p:spPr bwMode="auto">
          <a:xfrm>
            <a:off x="5871850" y="2514933"/>
            <a:ext cx="192722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心の地図１</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(31)</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心の地図２</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(17)</a:t>
            </a:r>
          </a:p>
        </p:txBody>
      </p:sp>
      <p:sp>
        <p:nvSpPr>
          <p:cNvPr id="15391" name="正方形/長方形 1"/>
          <p:cNvSpPr>
            <a:spLocks noChangeArrowheads="1"/>
          </p:cNvSpPr>
          <p:nvPr/>
        </p:nvSpPr>
        <p:spPr bwMode="auto">
          <a:xfrm>
            <a:off x="4036391" y="5281033"/>
            <a:ext cx="165273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目標の設定</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(8)</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同上具体的（</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9</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状況の把握（</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11</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バリア病（</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19</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p>
        </p:txBody>
      </p:sp>
      <p:pic>
        <p:nvPicPr>
          <p:cNvPr id="1539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2592" y="4437323"/>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9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66342" y="4437323"/>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4" name="直線コネクタ 13"/>
          <p:cNvCxnSpPr>
            <a:stCxn id="15385" idx="3"/>
            <a:endCxn id="15393" idx="1"/>
          </p:cNvCxnSpPr>
          <p:nvPr/>
        </p:nvCxnSpPr>
        <p:spPr>
          <a:xfrm>
            <a:off x="2054230" y="4586547"/>
            <a:ext cx="80121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3983039" y="1638078"/>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539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26142" y="1638079"/>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9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9292" y="1638079"/>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89892" y="1638079"/>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9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53642" y="1638079"/>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直線コネクタ 100"/>
          <p:cNvCxnSpPr>
            <a:cxnSpLocks/>
            <a:stCxn id="15397" idx="3"/>
            <a:endCxn id="15399" idx="1"/>
          </p:cNvCxnSpPr>
          <p:nvPr/>
        </p:nvCxnSpPr>
        <p:spPr>
          <a:xfrm>
            <a:off x="2041530" y="1787303"/>
            <a:ext cx="80121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401" name="テキスト ボックス 14"/>
          <p:cNvSpPr txBox="1">
            <a:spLocks noChangeArrowheads="1"/>
          </p:cNvSpPr>
          <p:nvPr/>
        </p:nvSpPr>
        <p:spPr bwMode="auto">
          <a:xfrm>
            <a:off x="1631955" y="1196752"/>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Arial" charset="0"/>
                <a:ea typeface="ＭＳ Ｐゴシック" charset="-128"/>
                <a:cs typeface="+mn-cs"/>
              </a:rPr>
              <a:t>0930</a:t>
            </a: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5402" name="テキスト ボックス 101"/>
          <p:cNvSpPr txBox="1">
            <a:spLocks noChangeArrowheads="1"/>
          </p:cNvSpPr>
          <p:nvPr/>
        </p:nvSpPr>
        <p:spPr bwMode="auto">
          <a:xfrm>
            <a:off x="3635380" y="1238027"/>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Arial" charset="0"/>
                <a:ea typeface="ＭＳ Ｐゴシック" charset="-128"/>
                <a:cs typeface="+mn-cs"/>
              </a:rPr>
              <a:t>1030</a:t>
            </a: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5403" name="テキスト ボックス 102"/>
          <p:cNvSpPr txBox="1">
            <a:spLocks noChangeArrowheads="1"/>
          </p:cNvSpPr>
          <p:nvPr/>
        </p:nvSpPr>
        <p:spPr bwMode="auto">
          <a:xfrm>
            <a:off x="5637217" y="1253901"/>
            <a:ext cx="680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Arial" charset="0"/>
                <a:ea typeface="ＭＳ Ｐゴシック" charset="-128"/>
                <a:cs typeface="+mn-cs"/>
              </a:rPr>
              <a:t>1130</a:t>
            </a: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5404" name="テキスト ボックス 103"/>
          <p:cNvSpPr txBox="1">
            <a:spLocks noChangeArrowheads="1"/>
          </p:cNvSpPr>
          <p:nvPr/>
        </p:nvSpPr>
        <p:spPr bwMode="auto">
          <a:xfrm>
            <a:off x="7731130" y="1238027"/>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Arial" charset="0"/>
                <a:ea typeface="ＭＳ Ｐゴシック" charset="-128"/>
                <a:cs typeface="+mn-cs"/>
              </a:rPr>
              <a:t>1230</a:t>
            </a: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5405" name="テキスト ボックス 104"/>
          <p:cNvSpPr txBox="1">
            <a:spLocks noChangeArrowheads="1"/>
          </p:cNvSpPr>
          <p:nvPr/>
        </p:nvSpPr>
        <p:spPr bwMode="auto">
          <a:xfrm>
            <a:off x="9791008" y="1221337"/>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Arial" charset="0"/>
                <a:ea typeface="ＭＳ Ｐゴシック" charset="-128"/>
                <a:cs typeface="+mn-cs"/>
              </a:rPr>
              <a:t>1330</a:t>
            </a: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5406" name="テキスト ボックス 105"/>
          <p:cNvSpPr txBox="1">
            <a:spLocks noChangeArrowheads="1"/>
          </p:cNvSpPr>
          <p:nvPr/>
        </p:nvSpPr>
        <p:spPr bwMode="auto">
          <a:xfrm>
            <a:off x="1559609" y="4042357"/>
            <a:ext cx="774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dirty="0">
                <a:ln>
                  <a:noFill/>
                </a:ln>
                <a:solidFill>
                  <a:prstClr val="black"/>
                </a:solidFill>
                <a:effectLst/>
                <a:uLnTx/>
                <a:uFillTx/>
                <a:latin typeface="Arial" charset="0"/>
                <a:ea typeface="ＭＳ Ｐゴシック" charset="-128"/>
                <a:cs typeface="+mn-cs"/>
              </a:rPr>
              <a:t>1330</a:t>
            </a:r>
            <a:endParaRPr kumimoji="1" lang="ja-JP" altLang="en-US" sz="18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15407" name="テキスト ボックス 106"/>
          <p:cNvSpPr txBox="1">
            <a:spLocks noChangeArrowheads="1"/>
          </p:cNvSpPr>
          <p:nvPr/>
        </p:nvSpPr>
        <p:spPr bwMode="auto">
          <a:xfrm>
            <a:off x="3732218" y="4051559"/>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dirty="0">
                <a:ln>
                  <a:noFill/>
                </a:ln>
                <a:solidFill>
                  <a:prstClr val="black"/>
                </a:solidFill>
                <a:effectLst/>
                <a:uLnTx/>
                <a:uFillTx/>
                <a:latin typeface="Arial" charset="0"/>
                <a:ea typeface="ＭＳ Ｐゴシック" charset="-128"/>
                <a:cs typeface="+mn-cs"/>
              </a:rPr>
              <a:t>1430</a:t>
            </a:r>
            <a:endParaRPr kumimoji="1" lang="ja-JP" altLang="en-US" sz="18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15408" name="テキスト ボックス 107"/>
          <p:cNvSpPr txBox="1">
            <a:spLocks noChangeArrowheads="1"/>
          </p:cNvSpPr>
          <p:nvPr/>
        </p:nvSpPr>
        <p:spPr bwMode="auto">
          <a:xfrm>
            <a:off x="5735643" y="4067433"/>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dirty="0">
                <a:ln>
                  <a:noFill/>
                </a:ln>
                <a:solidFill>
                  <a:prstClr val="black"/>
                </a:solidFill>
                <a:effectLst/>
                <a:uLnTx/>
                <a:uFillTx/>
                <a:latin typeface="Arial" charset="0"/>
                <a:ea typeface="ＭＳ Ｐゴシック" charset="-128"/>
                <a:cs typeface="+mn-cs"/>
              </a:rPr>
              <a:t>1530</a:t>
            </a:r>
            <a:endParaRPr kumimoji="1" lang="ja-JP" altLang="en-US" sz="18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15409" name="テキスト ボックス 108"/>
          <p:cNvSpPr txBox="1">
            <a:spLocks noChangeArrowheads="1"/>
          </p:cNvSpPr>
          <p:nvPr/>
        </p:nvSpPr>
        <p:spPr bwMode="auto">
          <a:xfrm>
            <a:off x="7827968" y="4051559"/>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dirty="0">
                <a:ln>
                  <a:noFill/>
                </a:ln>
                <a:solidFill>
                  <a:prstClr val="black"/>
                </a:solidFill>
                <a:effectLst/>
                <a:uLnTx/>
                <a:uFillTx/>
                <a:latin typeface="Arial" charset="0"/>
                <a:ea typeface="ＭＳ Ｐゴシック" charset="-128"/>
                <a:cs typeface="+mn-cs"/>
              </a:rPr>
              <a:t>1630</a:t>
            </a:r>
            <a:endParaRPr kumimoji="1" lang="ja-JP" altLang="en-US" sz="18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15410" name="テキスト ボックス 109"/>
          <p:cNvSpPr txBox="1">
            <a:spLocks noChangeArrowheads="1"/>
          </p:cNvSpPr>
          <p:nvPr/>
        </p:nvSpPr>
        <p:spPr bwMode="auto">
          <a:xfrm>
            <a:off x="9771068" y="4167116"/>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dirty="0">
                <a:ln>
                  <a:noFill/>
                </a:ln>
                <a:solidFill>
                  <a:prstClr val="black"/>
                </a:solidFill>
                <a:effectLst/>
                <a:uLnTx/>
                <a:uFillTx/>
                <a:latin typeface="Arial" charset="0"/>
                <a:ea typeface="ＭＳ Ｐゴシック" charset="-128"/>
                <a:cs typeface="+mn-cs"/>
              </a:rPr>
              <a:t>1730</a:t>
            </a:r>
            <a:endParaRPr kumimoji="1" lang="ja-JP" altLang="en-US" sz="18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15439" name="Rectangle 171"/>
          <p:cNvSpPr>
            <a:spLocks noChangeArrowheads="1"/>
          </p:cNvSpPr>
          <p:nvPr/>
        </p:nvSpPr>
        <p:spPr bwMode="auto">
          <a:xfrm>
            <a:off x="3996071" y="4763244"/>
            <a:ext cx="1652739" cy="345599"/>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50</a:t>
            </a:r>
          </a:p>
        </p:txBody>
      </p:sp>
      <p:sp>
        <p:nvSpPr>
          <p:cNvPr id="80" name="Rectangle 171"/>
          <p:cNvSpPr>
            <a:spLocks noChangeArrowheads="1"/>
          </p:cNvSpPr>
          <p:nvPr/>
        </p:nvSpPr>
        <p:spPr bwMode="auto">
          <a:xfrm>
            <a:off x="7677185" y="2048420"/>
            <a:ext cx="2442179" cy="372273"/>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Arial" charset="0"/>
                <a:ea typeface="ＭＳ Ｐゴシック" charset="-128"/>
                <a:cs typeface="+mn-cs"/>
              </a:rPr>
              <a:t>休憩</a:t>
            </a:r>
            <a:endPar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81" name="Text Box 41"/>
          <p:cNvSpPr txBox="1">
            <a:spLocks noChangeArrowheads="1"/>
          </p:cNvSpPr>
          <p:nvPr/>
        </p:nvSpPr>
        <p:spPr bwMode="auto">
          <a:xfrm>
            <a:off x="3652102" y="5089983"/>
            <a:ext cx="300037" cy="52322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休憩</a:t>
            </a:r>
          </a:p>
        </p:txBody>
      </p:sp>
      <p:sp>
        <p:nvSpPr>
          <p:cNvPr id="88" name="Rectangle 171">
            <a:extLst>
              <a:ext uri="{FF2B5EF4-FFF2-40B4-BE49-F238E27FC236}">
                <a16:creationId xmlns:a16="http://schemas.microsoft.com/office/drawing/2014/main" id="{B227D442-F1D2-4B34-B2B8-5B125EEFE00E}"/>
              </a:ext>
            </a:extLst>
          </p:cNvPr>
          <p:cNvSpPr>
            <a:spLocks noChangeArrowheads="1"/>
          </p:cNvSpPr>
          <p:nvPr/>
        </p:nvSpPr>
        <p:spPr bwMode="auto">
          <a:xfrm>
            <a:off x="1980407" y="4769136"/>
            <a:ext cx="1626539" cy="333087"/>
          </a:xfrm>
          <a:prstGeom prst="rect">
            <a:avLst/>
          </a:prstGeom>
          <a:noFill/>
          <a:ln w="9525">
            <a:solidFill>
              <a:schemeClr val="tx1"/>
            </a:solidFill>
            <a:miter lim="800000"/>
            <a:headEnd/>
            <a:tailEnd/>
          </a:ln>
          <a:effec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50</a:t>
            </a:r>
          </a:p>
        </p:txBody>
      </p:sp>
      <p:sp>
        <p:nvSpPr>
          <p:cNvPr id="91" name="正方形/長方形 17">
            <a:extLst>
              <a:ext uri="{FF2B5EF4-FFF2-40B4-BE49-F238E27FC236}">
                <a16:creationId xmlns:a16="http://schemas.microsoft.com/office/drawing/2014/main" id="{DD99393D-6523-49C0-9111-0AAC8803050E}"/>
              </a:ext>
            </a:extLst>
          </p:cNvPr>
          <p:cNvSpPr>
            <a:spLocks noChangeArrowheads="1"/>
          </p:cNvSpPr>
          <p:nvPr/>
        </p:nvSpPr>
        <p:spPr bwMode="auto">
          <a:xfrm>
            <a:off x="6078236" y="5291923"/>
            <a:ext cx="159691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スト解消（</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10</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バ目標まとめ（</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13</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説明のスキル（</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20</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p:txBody>
      </p:sp>
      <p:sp>
        <p:nvSpPr>
          <p:cNvPr id="61" name="Text Box 17">
            <a:extLst>
              <a:ext uri="{FF2B5EF4-FFF2-40B4-BE49-F238E27FC236}">
                <a16:creationId xmlns:a16="http://schemas.microsoft.com/office/drawing/2014/main" id="{49FAE384-E7FD-4EFD-BFB4-6C589BD8D5AC}"/>
              </a:ext>
            </a:extLst>
          </p:cNvPr>
          <p:cNvSpPr txBox="1">
            <a:spLocks noChangeArrowheads="1"/>
          </p:cNvSpPr>
          <p:nvPr/>
        </p:nvSpPr>
        <p:spPr bwMode="auto">
          <a:xfrm>
            <a:off x="2025675" y="5291924"/>
            <a:ext cx="162698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カウン効果</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(12)</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意識すべき</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2(22)</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同上</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3</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4(15)</a:t>
            </a:r>
          </a:p>
        </p:txBody>
      </p:sp>
      <p:sp>
        <p:nvSpPr>
          <p:cNvPr id="64" name="Text Box 41">
            <a:extLst>
              <a:ext uri="{FF2B5EF4-FFF2-40B4-BE49-F238E27FC236}">
                <a16:creationId xmlns:a16="http://schemas.microsoft.com/office/drawing/2014/main" id="{7AEF3A09-108A-47B3-98F4-E814D64DF910}"/>
              </a:ext>
            </a:extLst>
          </p:cNvPr>
          <p:cNvSpPr txBox="1">
            <a:spLocks noChangeArrowheads="1"/>
          </p:cNvSpPr>
          <p:nvPr/>
        </p:nvSpPr>
        <p:spPr bwMode="auto">
          <a:xfrm>
            <a:off x="5669973" y="2404941"/>
            <a:ext cx="300037" cy="52322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休憩</a:t>
            </a:r>
          </a:p>
        </p:txBody>
      </p:sp>
      <p:sp>
        <p:nvSpPr>
          <p:cNvPr id="65" name="Rectangle 171">
            <a:extLst>
              <a:ext uri="{FF2B5EF4-FFF2-40B4-BE49-F238E27FC236}">
                <a16:creationId xmlns:a16="http://schemas.microsoft.com/office/drawing/2014/main" id="{9B416C0E-B08D-4849-86C6-F82A079E5D53}"/>
              </a:ext>
            </a:extLst>
          </p:cNvPr>
          <p:cNvSpPr>
            <a:spLocks noChangeArrowheads="1"/>
          </p:cNvSpPr>
          <p:nvPr/>
        </p:nvSpPr>
        <p:spPr bwMode="auto">
          <a:xfrm flipH="1">
            <a:off x="5611829" y="2048420"/>
            <a:ext cx="363263" cy="367901"/>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10</a:t>
            </a:r>
          </a:p>
        </p:txBody>
      </p:sp>
      <p:sp>
        <p:nvSpPr>
          <p:cNvPr id="66" name="Rectangle 171">
            <a:extLst>
              <a:ext uri="{FF2B5EF4-FFF2-40B4-BE49-F238E27FC236}">
                <a16:creationId xmlns:a16="http://schemas.microsoft.com/office/drawing/2014/main" id="{361797C9-9554-4559-81AA-15BC0123B959}"/>
              </a:ext>
            </a:extLst>
          </p:cNvPr>
          <p:cNvSpPr>
            <a:spLocks noChangeArrowheads="1"/>
          </p:cNvSpPr>
          <p:nvPr/>
        </p:nvSpPr>
        <p:spPr bwMode="auto">
          <a:xfrm>
            <a:off x="5633804" y="4763251"/>
            <a:ext cx="356373" cy="345593"/>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10</a:t>
            </a:r>
          </a:p>
        </p:txBody>
      </p:sp>
      <p:sp>
        <p:nvSpPr>
          <p:cNvPr id="67" name="Text Box 41">
            <a:extLst>
              <a:ext uri="{FF2B5EF4-FFF2-40B4-BE49-F238E27FC236}">
                <a16:creationId xmlns:a16="http://schemas.microsoft.com/office/drawing/2014/main" id="{9B781FB3-266D-4F2E-8E51-D0961131FCE8}"/>
              </a:ext>
            </a:extLst>
          </p:cNvPr>
          <p:cNvSpPr txBox="1">
            <a:spLocks noChangeArrowheads="1"/>
          </p:cNvSpPr>
          <p:nvPr/>
        </p:nvSpPr>
        <p:spPr bwMode="auto">
          <a:xfrm>
            <a:off x="5662262" y="5102219"/>
            <a:ext cx="300037" cy="52322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休憩</a:t>
            </a:r>
          </a:p>
        </p:txBody>
      </p:sp>
      <p:sp>
        <p:nvSpPr>
          <p:cNvPr id="69" name="Rectangle 171">
            <a:extLst>
              <a:ext uri="{FF2B5EF4-FFF2-40B4-BE49-F238E27FC236}">
                <a16:creationId xmlns:a16="http://schemas.microsoft.com/office/drawing/2014/main" id="{B881B4AF-FCD7-4CD3-9C75-29477C19F4C1}"/>
              </a:ext>
            </a:extLst>
          </p:cNvPr>
          <p:cNvSpPr>
            <a:spLocks noChangeArrowheads="1"/>
          </p:cNvSpPr>
          <p:nvPr/>
        </p:nvSpPr>
        <p:spPr bwMode="auto">
          <a:xfrm>
            <a:off x="5987260" y="4766192"/>
            <a:ext cx="1696407" cy="339703"/>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50</a:t>
            </a:r>
          </a:p>
        </p:txBody>
      </p:sp>
      <p:sp>
        <p:nvSpPr>
          <p:cNvPr id="70" name="Rectangle 171">
            <a:extLst>
              <a:ext uri="{FF2B5EF4-FFF2-40B4-BE49-F238E27FC236}">
                <a16:creationId xmlns:a16="http://schemas.microsoft.com/office/drawing/2014/main" id="{C1B77957-83CD-4C5B-A903-CE0F16BEB5A5}"/>
              </a:ext>
            </a:extLst>
          </p:cNvPr>
          <p:cNvSpPr>
            <a:spLocks noChangeArrowheads="1"/>
          </p:cNvSpPr>
          <p:nvPr/>
        </p:nvSpPr>
        <p:spPr bwMode="auto">
          <a:xfrm>
            <a:off x="7677185" y="4763235"/>
            <a:ext cx="389767" cy="3456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10</a:t>
            </a:r>
          </a:p>
        </p:txBody>
      </p:sp>
      <p:sp>
        <p:nvSpPr>
          <p:cNvPr id="71" name="Text Box 41">
            <a:extLst>
              <a:ext uri="{FF2B5EF4-FFF2-40B4-BE49-F238E27FC236}">
                <a16:creationId xmlns:a16="http://schemas.microsoft.com/office/drawing/2014/main" id="{A67B19CE-57D7-4DCC-AAB0-0CDFB7F5B74D}"/>
              </a:ext>
            </a:extLst>
          </p:cNvPr>
          <p:cNvSpPr txBox="1">
            <a:spLocks noChangeArrowheads="1"/>
          </p:cNvSpPr>
          <p:nvPr/>
        </p:nvSpPr>
        <p:spPr bwMode="auto">
          <a:xfrm>
            <a:off x="7719686" y="5115281"/>
            <a:ext cx="300037" cy="52322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休憩</a:t>
            </a:r>
          </a:p>
        </p:txBody>
      </p:sp>
      <p:sp>
        <p:nvSpPr>
          <p:cNvPr id="72" name="正方形/長方形 17">
            <a:extLst>
              <a:ext uri="{FF2B5EF4-FFF2-40B4-BE49-F238E27FC236}">
                <a16:creationId xmlns:a16="http://schemas.microsoft.com/office/drawing/2014/main" id="{EDFBD76A-CCDD-4FD1-A2D1-7660C27ED23C}"/>
              </a:ext>
            </a:extLst>
          </p:cNvPr>
          <p:cNvSpPr>
            <a:spLocks noChangeArrowheads="1"/>
          </p:cNvSpPr>
          <p:nvPr/>
        </p:nvSpPr>
        <p:spPr bwMode="auto">
          <a:xfrm>
            <a:off x="8091600" y="5281030"/>
            <a:ext cx="173957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クラ目標（</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15</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受け入れられる（</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21</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時間、目標変更（</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14</a:t>
            </a: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p:txBody>
      </p:sp>
      <p:sp>
        <p:nvSpPr>
          <p:cNvPr id="73" name="Rectangle 171">
            <a:extLst>
              <a:ext uri="{FF2B5EF4-FFF2-40B4-BE49-F238E27FC236}">
                <a16:creationId xmlns:a16="http://schemas.microsoft.com/office/drawing/2014/main" id="{6F99E32C-0463-4DA9-9ECE-5E4D5BF9594A}"/>
              </a:ext>
            </a:extLst>
          </p:cNvPr>
          <p:cNvSpPr>
            <a:spLocks noChangeArrowheads="1"/>
          </p:cNvSpPr>
          <p:nvPr/>
        </p:nvSpPr>
        <p:spPr bwMode="auto">
          <a:xfrm>
            <a:off x="8066951" y="4769135"/>
            <a:ext cx="1674015" cy="339703"/>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50</a:t>
            </a:r>
          </a:p>
        </p:txBody>
      </p:sp>
      <p:sp>
        <p:nvSpPr>
          <p:cNvPr id="74" name="Rectangle 171">
            <a:extLst>
              <a:ext uri="{FF2B5EF4-FFF2-40B4-BE49-F238E27FC236}">
                <a16:creationId xmlns:a16="http://schemas.microsoft.com/office/drawing/2014/main" id="{EC034ACC-3B31-45B7-902C-D3976862D9DE}"/>
              </a:ext>
            </a:extLst>
          </p:cNvPr>
          <p:cNvSpPr>
            <a:spLocks noChangeArrowheads="1"/>
          </p:cNvSpPr>
          <p:nvPr/>
        </p:nvSpPr>
        <p:spPr bwMode="auto">
          <a:xfrm>
            <a:off x="9711777" y="4766188"/>
            <a:ext cx="391303" cy="345599"/>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10</a:t>
            </a:r>
          </a:p>
        </p:txBody>
      </p:sp>
      <p:sp>
        <p:nvSpPr>
          <p:cNvPr id="75" name="Text Box 41">
            <a:extLst>
              <a:ext uri="{FF2B5EF4-FFF2-40B4-BE49-F238E27FC236}">
                <a16:creationId xmlns:a16="http://schemas.microsoft.com/office/drawing/2014/main" id="{38DA6F42-F923-46F9-8C0F-A187A7626F56}"/>
              </a:ext>
            </a:extLst>
          </p:cNvPr>
          <p:cNvSpPr txBox="1">
            <a:spLocks noChangeArrowheads="1"/>
          </p:cNvSpPr>
          <p:nvPr/>
        </p:nvSpPr>
        <p:spPr bwMode="auto">
          <a:xfrm>
            <a:off x="9771234" y="5115281"/>
            <a:ext cx="300037" cy="52322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休憩</a:t>
            </a:r>
          </a:p>
        </p:txBody>
      </p:sp>
      <p:cxnSp>
        <p:nvCxnSpPr>
          <p:cNvPr id="3" name="直線矢印コネクタ 2">
            <a:extLst>
              <a:ext uri="{FF2B5EF4-FFF2-40B4-BE49-F238E27FC236}">
                <a16:creationId xmlns:a16="http://schemas.microsoft.com/office/drawing/2014/main" id="{FCDC0F5A-4E64-420C-AE7B-39664AB302DE}"/>
              </a:ext>
            </a:extLst>
          </p:cNvPr>
          <p:cNvCxnSpPr>
            <a:cxnSpLocks/>
          </p:cNvCxnSpPr>
          <p:nvPr/>
        </p:nvCxnSpPr>
        <p:spPr>
          <a:xfrm>
            <a:off x="8428043" y="1638077"/>
            <a:ext cx="1672919" cy="0"/>
          </a:xfrm>
          <a:prstGeom prst="straightConnector1">
            <a:avLst/>
          </a:prstGeom>
          <a:ln w="57150">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F0351489-8D3F-4167-99D4-CA1A18B13AD5}"/>
              </a:ext>
            </a:extLst>
          </p:cNvPr>
          <p:cNvSpPr txBox="1"/>
          <p:nvPr/>
        </p:nvSpPr>
        <p:spPr>
          <a:xfrm>
            <a:off x="8912611" y="1269120"/>
            <a:ext cx="914033"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Arial" charset="0"/>
                <a:ea typeface="ＭＳ Ｐゴシック" charset="-128"/>
                <a:cs typeface="+mn-cs"/>
              </a:rPr>
              <a:t>語ろう会</a:t>
            </a:r>
          </a:p>
        </p:txBody>
      </p:sp>
      <p:sp>
        <p:nvSpPr>
          <p:cNvPr id="5" name="テキスト ボックス 4">
            <a:extLst>
              <a:ext uri="{FF2B5EF4-FFF2-40B4-BE49-F238E27FC236}">
                <a16:creationId xmlns:a16="http://schemas.microsoft.com/office/drawing/2014/main" id="{54EB2E43-D128-4747-979B-16A45F01B4AD}"/>
              </a:ext>
            </a:extLst>
          </p:cNvPr>
          <p:cNvSpPr txBox="1"/>
          <p:nvPr/>
        </p:nvSpPr>
        <p:spPr>
          <a:xfrm>
            <a:off x="8344912" y="1259802"/>
            <a:ext cx="639919"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Arial" charset="0"/>
                <a:ea typeface="ＭＳ Ｐゴシック" charset="-128"/>
                <a:cs typeface="+mn-cs"/>
              </a:rPr>
              <a:t>1240</a:t>
            </a:r>
            <a:endParaRPr kumimoji="1" lang="ja-JP" altLang="en-US" sz="16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78" name="正方形/長方形 17">
            <a:extLst>
              <a:ext uri="{FF2B5EF4-FFF2-40B4-BE49-F238E27FC236}">
                <a16:creationId xmlns:a16="http://schemas.microsoft.com/office/drawing/2014/main" id="{FA14A83D-AB43-438C-9655-89730C0AB58D}"/>
              </a:ext>
            </a:extLst>
          </p:cNvPr>
          <p:cNvSpPr>
            <a:spLocks noChangeArrowheads="1"/>
          </p:cNvSpPr>
          <p:nvPr/>
        </p:nvSpPr>
        <p:spPr bwMode="auto">
          <a:xfrm>
            <a:off x="8803991" y="3846763"/>
            <a:ext cx="183410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（価値観討議含む）</a:t>
            </a:r>
            <a:endPar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p:txBody>
      </p:sp>
      <p:cxnSp>
        <p:nvCxnSpPr>
          <p:cNvPr id="79" name="直線矢印コネクタ 78">
            <a:extLst>
              <a:ext uri="{FF2B5EF4-FFF2-40B4-BE49-F238E27FC236}">
                <a16:creationId xmlns:a16="http://schemas.microsoft.com/office/drawing/2014/main" id="{5BC37C98-E89A-493B-8998-1E1A3162FA7F}"/>
              </a:ext>
            </a:extLst>
          </p:cNvPr>
          <p:cNvCxnSpPr>
            <a:cxnSpLocks/>
          </p:cNvCxnSpPr>
          <p:nvPr/>
        </p:nvCxnSpPr>
        <p:spPr>
          <a:xfrm>
            <a:off x="8344907" y="3820691"/>
            <a:ext cx="2089636" cy="0"/>
          </a:xfrm>
          <a:prstGeom prst="straightConnector1">
            <a:avLst/>
          </a:prstGeom>
          <a:ln w="57150">
            <a:headEnd type="triangle"/>
            <a:tailEnd type="triangle"/>
          </a:ln>
        </p:spPr>
        <p:style>
          <a:lnRef idx="1">
            <a:schemeClr val="accent1"/>
          </a:lnRef>
          <a:fillRef idx="0">
            <a:schemeClr val="accent1"/>
          </a:fillRef>
          <a:effectRef idx="0">
            <a:schemeClr val="accent1"/>
          </a:effectRef>
          <a:fontRef idx="minor">
            <a:schemeClr val="tx1"/>
          </a:fontRef>
        </p:style>
      </p:cxnSp>
      <p:sp>
        <p:nvSpPr>
          <p:cNvPr id="82" name="テキスト ボックス 81">
            <a:extLst>
              <a:ext uri="{FF2B5EF4-FFF2-40B4-BE49-F238E27FC236}">
                <a16:creationId xmlns:a16="http://schemas.microsoft.com/office/drawing/2014/main" id="{A5ECF95F-C7A8-4D53-9F74-C38B3E0B11D6}"/>
              </a:ext>
            </a:extLst>
          </p:cNvPr>
          <p:cNvSpPr txBox="1"/>
          <p:nvPr/>
        </p:nvSpPr>
        <p:spPr>
          <a:xfrm>
            <a:off x="8935956" y="3468830"/>
            <a:ext cx="914033"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Arial" charset="0"/>
                <a:ea typeface="ＭＳ Ｐゴシック" charset="-128"/>
                <a:cs typeface="+mn-cs"/>
              </a:rPr>
              <a:t>語ろう会</a:t>
            </a:r>
          </a:p>
        </p:txBody>
      </p:sp>
      <p:sp>
        <p:nvSpPr>
          <p:cNvPr id="83" name="テキスト ボックス 82">
            <a:extLst>
              <a:ext uri="{FF2B5EF4-FFF2-40B4-BE49-F238E27FC236}">
                <a16:creationId xmlns:a16="http://schemas.microsoft.com/office/drawing/2014/main" id="{1B5C0F85-EEDD-4AE3-835D-AE33493D3FDC}"/>
              </a:ext>
            </a:extLst>
          </p:cNvPr>
          <p:cNvSpPr txBox="1"/>
          <p:nvPr/>
        </p:nvSpPr>
        <p:spPr>
          <a:xfrm>
            <a:off x="8134932" y="3456068"/>
            <a:ext cx="639919"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Arial" charset="0"/>
                <a:ea typeface="ＭＳ Ｐゴシック" charset="-128"/>
                <a:cs typeface="+mn-cs"/>
              </a:rPr>
              <a:t>1730</a:t>
            </a:r>
            <a:endParaRPr kumimoji="1" lang="ja-JP" altLang="en-US" sz="16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84" name="テキスト ボックス 83">
            <a:extLst>
              <a:ext uri="{FF2B5EF4-FFF2-40B4-BE49-F238E27FC236}">
                <a16:creationId xmlns:a16="http://schemas.microsoft.com/office/drawing/2014/main" id="{CEDBFAA9-0DD7-4B5D-8DB1-C94AC9FA03BB}"/>
              </a:ext>
            </a:extLst>
          </p:cNvPr>
          <p:cNvSpPr txBox="1"/>
          <p:nvPr/>
        </p:nvSpPr>
        <p:spPr>
          <a:xfrm>
            <a:off x="10011095" y="3460035"/>
            <a:ext cx="639919"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Arial" charset="0"/>
                <a:ea typeface="ＭＳ Ｐゴシック" charset="-128"/>
                <a:cs typeface="+mn-cs"/>
              </a:rPr>
              <a:t>1830</a:t>
            </a:r>
            <a:endParaRPr kumimoji="1" lang="ja-JP" altLang="en-US" sz="16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cxnSp>
        <p:nvCxnSpPr>
          <p:cNvPr id="7" name="直線コネクタ 6">
            <a:extLst>
              <a:ext uri="{FF2B5EF4-FFF2-40B4-BE49-F238E27FC236}">
                <a16:creationId xmlns:a16="http://schemas.microsoft.com/office/drawing/2014/main" id="{E41CC612-9CD8-4965-9656-53355CDBB5B3}"/>
              </a:ext>
            </a:extLst>
          </p:cNvPr>
          <p:cNvCxnSpPr>
            <a:cxnSpLocks/>
            <a:stCxn id="15393" idx="1"/>
          </p:cNvCxnSpPr>
          <p:nvPr/>
        </p:nvCxnSpPr>
        <p:spPr>
          <a:xfrm flipH="1" flipV="1">
            <a:off x="8525591" y="3899368"/>
            <a:ext cx="1540748" cy="687183"/>
          </a:xfrm>
          <a:prstGeom prst="line">
            <a:avLst/>
          </a:prstGeom>
        </p:spPr>
        <p:style>
          <a:lnRef idx="1">
            <a:schemeClr val="accent1"/>
          </a:lnRef>
          <a:fillRef idx="0">
            <a:schemeClr val="accent1"/>
          </a:fillRef>
          <a:effectRef idx="0">
            <a:schemeClr val="accent1"/>
          </a:effectRef>
          <a:fontRef idx="minor">
            <a:schemeClr val="tx1"/>
          </a:fontRef>
        </p:style>
      </p:cxnSp>
      <p:sp>
        <p:nvSpPr>
          <p:cNvPr id="76" name="テキスト ボックス 75">
            <a:extLst>
              <a:ext uri="{FF2B5EF4-FFF2-40B4-BE49-F238E27FC236}">
                <a16:creationId xmlns:a16="http://schemas.microsoft.com/office/drawing/2014/main" id="{D17C4EAB-7E94-495C-BD9A-00F367911386}"/>
              </a:ext>
            </a:extLst>
          </p:cNvPr>
          <p:cNvSpPr txBox="1"/>
          <p:nvPr/>
        </p:nvSpPr>
        <p:spPr>
          <a:xfrm>
            <a:off x="7306398" y="-12325"/>
            <a:ext cx="3361605"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ＭＳ Ｐゴシック"/>
                <a:ea typeface="ＭＳ Ｐゴシック"/>
                <a:cs typeface="+mn-cs"/>
              </a:rPr>
              <a:t>zoom</a:t>
            </a:r>
            <a:r>
              <a:rPr kumimoji="1" lang="ja-JP" altLang="en-US" sz="1400" b="0" i="0" u="none" strike="noStrike" kern="1200" cap="none" spc="0" normalizeH="0" baseline="0" noProof="0" dirty="0">
                <a:ln>
                  <a:noFill/>
                </a:ln>
                <a:solidFill>
                  <a:srgbClr val="000000"/>
                </a:solidFill>
                <a:effectLst/>
                <a:uLnTx/>
                <a:uFillTx/>
                <a:latin typeface="ＭＳ Ｐゴシック"/>
                <a:ea typeface="ＭＳ Ｐゴシック"/>
                <a:cs typeface="+mn-cs"/>
              </a:rPr>
              <a:t>講座</a:t>
            </a:r>
          </a:p>
        </p:txBody>
      </p:sp>
      <p:sp>
        <p:nvSpPr>
          <p:cNvPr id="77" name="Rectangle 171">
            <a:extLst>
              <a:ext uri="{FF2B5EF4-FFF2-40B4-BE49-F238E27FC236}">
                <a16:creationId xmlns:a16="http://schemas.microsoft.com/office/drawing/2014/main" id="{C5B096FE-7F8C-4D27-9B0F-2CDCE2D8215E}"/>
              </a:ext>
            </a:extLst>
          </p:cNvPr>
          <p:cNvSpPr>
            <a:spLocks noChangeArrowheads="1"/>
          </p:cNvSpPr>
          <p:nvPr/>
        </p:nvSpPr>
        <p:spPr bwMode="auto">
          <a:xfrm>
            <a:off x="3612323" y="2058719"/>
            <a:ext cx="1999507" cy="359169"/>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Arial" charset="0"/>
                <a:ea typeface="ＭＳ Ｐゴシック" charset="-128"/>
                <a:cs typeface="+mn-cs"/>
              </a:rPr>
              <a:t>60</a:t>
            </a:r>
          </a:p>
        </p:txBody>
      </p:sp>
      <p:sp>
        <p:nvSpPr>
          <p:cNvPr id="2" name="Text Box 17">
            <a:extLst>
              <a:ext uri="{FF2B5EF4-FFF2-40B4-BE49-F238E27FC236}">
                <a16:creationId xmlns:a16="http://schemas.microsoft.com/office/drawing/2014/main" id="{18EE2C4C-C2D5-4288-88D5-AF4A38BAFFBC}"/>
              </a:ext>
            </a:extLst>
          </p:cNvPr>
          <p:cNvSpPr txBox="1">
            <a:spLocks noChangeArrowheads="1"/>
          </p:cNvSpPr>
          <p:nvPr/>
        </p:nvSpPr>
        <p:spPr bwMode="auto">
          <a:xfrm>
            <a:off x="1919288" y="2559294"/>
            <a:ext cx="144055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上級スキル</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(18)</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戦略</a:t>
            </a:r>
            <a:r>
              <a:rPr kumimoji="1" lang="en-US" altLang="ja-JP"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rPr>
              <a:t>(19)</a:t>
            </a: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endParaRPr kumimoji="1" lang="ja-JP" altLang="en-US" sz="1400" b="0" i="0" u="none" strike="noStrike" kern="1200" cap="none" spc="0" normalizeH="0" baseline="0" noProof="0" dirty="0">
              <a:ln>
                <a:noFill/>
              </a:ln>
              <a:solidFill>
                <a:srgbClr val="000000"/>
              </a:solidFill>
              <a:effectLst/>
              <a:uLnTx/>
              <a:uFillTx/>
              <a:latin typeface="Times New Roman" pitchFamily="18" charset="0"/>
              <a:ea typeface="ＭＳ Ｐゴシック" charset="-128"/>
              <a:cs typeface="+mn-cs"/>
            </a:endParaRPr>
          </a:p>
        </p:txBody>
      </p:sp>
      <p:sp>
        <p:nvSpPr>
          <p:cNvPr id="63" name="テキスト ボックス 62">
            <a:extLst>
              <a:ext uri="{FF2B5EF4-FFF2-40B4-BE49-F238E27FC236}">
                <a16:creationId xmlns:a16="http://schemas.microsoft.com/office/drawing/2014/main" id="{380D56F6-BE46-4A6F-B709-0FDFEEA63128}"/>
              </a:ext>
            </a:extLst>
          </p:cNvPr>
          <p:cNvSpPr txBox="1"/>
          <p:nvPr/>
        </p:nvSpPr>
        <p:spPr>
          <a:xfrm>
            <a:off x="4412940" y="817662"/>
            <a:ext cx="317086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Times New Roman"/>
                <a:ea typeface="ＭＳ Ｐゴシック"/>
                <a:cs typeface="+mn-cs"/>
              </a:rPr>
              <a:t>１日で講義動画を視聴する場合の時間割です</a:t>
            </a:r>
          </a:p>
        </p:txBody>
      </p:sp>
    </p:spTree>
    <p:extLst>
      <p:ext uri="{BB962C8B-B14F-4D97-AF65-F5344CB8AC3E}">
        <p14:creationId xmlns:p14="http://schemas.microsoft.com/office/powerpoint/2010/main" val="3436777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1B83B4A-B929-FF38-EBEC-18C4A84B6B28}"/>
              </a:ext>
            </a:extLst>
          </p:cNvPr>
          <p:cNvSpPr txBox="1"/>
          <p:nvPr/>
        </p:nvSpPr>
        <p:spPr>
          <a:xfrm>
            <a:off x="832184" y="936734"/>
            <a:ext cx="10527631" cy="526297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事前課題</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＜指導者がシナリオチェックするとき＞</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・惨事の細部（カウンセラー役が図面をかきながら体験を聞けるような事件、事故のケースを、その映像が浮かぶ程度まで細部をイメージアップしておく）</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→上記のように、課題では枠組みをしておく。</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理由：こう書いても図がないもの、リハビリ期のものをもって来る方もいるため</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・図がない惨事・リハビリ期を当日もってきたとしても、柔軟にそのシナリオを実習ができるように変更してください。</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図がかけるシナリオにしなくても大丈夫です。</a:t>
            </a:r>
            <a:endPar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24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・概要</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分間の話す内容を、あらかじめ指導者と決めておく（時間内にできれば）</a:t>
            </a:r>
            <a:r>
              <a:rPr lang="ja-JP" altLang="en-US" sz="2400" dirty="0">
                <a:latin typeface="BIZ UDPゴシック" panose="020B0400000000000000" pitchFamily="50" charset="-128"/>
                <a:ea typeface="BIZ UDPゴシック" panose="020B0400000000000000" pitchFamily="50" charset="-128"/>
              </a:rPr>
              <a:t> →理由：指導者側が思ってもいないところを話す受講者がいるため</a:t>
            </a:r>
            <a:endPar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 name="正方形/長方形 2">
            <a:extLst>
              <a:ext uri="{FF2B5EF4-FFF2-40B4-BE49-F238E27FC236}">
                <a16:creationId xmlns:a16="http://schemas.microsoft.com/office/drawing/2014/main" id="{12E23C34-28B7-BDE7-99A9-B597C53D7D63}"/>
              </a:ext>
            </a:extLst>
          </p:cNvPr>
          <p:cNvSpPr/>
          <p:nvPr/>
        </p:nvSpPr>
        <p:spPr>
          <a:xfrm>
            <a:off x="10880558" y="95693"/>
            <a:ext cx="914400" cy="510363"/>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変更前</a:t>
            </a:r>
          </a:p>
        </p:txBody>
      </p:sp>
    </p:spTree>
    <p:extLst>
      <p:ext uri="{BB962C8B-B14F-4D97-AF65-F5344CB8AC3E}">
        <p14:creationId xmlns:p14="http://schemas.microsoft.com/office/powerpoint/2010/main" val="36182605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C867F0-06F9-41C1-B6F7-3EC85EDEE5C4}"/>
              </a:ext>
            </a:extLst>
          </p:cNvPr>
          <p:cNvSpPr>
            <a:spLocks noGrp="1"/>
          </p:cNvSpPr>
          <p:nvPr>
            <p:ph type="title"/>
          </p:nvPr>
        </p:nvSpPr>
        <p:spPr>
          <a:xfrm>
            <a:off x="836518" y="118915"/>
            <a:ext cx="10117393" cy="1050719"/>
          </a:xfrm>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実習を実施するときの注意点</a:t>
            </a:r>
          </a:p>
        </p:txBody>
      </p:sp>
      <p:sp>
        <p:nvSpPr>
          <p:cNvPr id="3" name="コンテンツ プレースホルダー 2">
            <a:extLst>
              <a:ext uri="{FF2B5EF4-FFF2-40B4-BE49-F238E27FC236}">
                <a16:creationId xmlns:a16="http://schemas.microsoft.com/office/drawing/2014/main" id="{84272ED8-BC65-401F-9BB0-2A7514FCC429}"/>
              </a:ext>
            </a:extLst>
          </p:cNvPr>
          <p:cNvSpPr>
            <a:spLocks noGrp="1"/>
          </p:cNvSpPr>
          <p:nvPr>
            <p:ph idx="1"/>
          </p:nvPr>
        </p:nvSpPr>
        <p:spPr>
          <a:xfrm>
            <a:off x="664118" y="1169633"/>
            <a:ext cx="10863763" cy="5026629"/>
          </a:xfrm>
        </p:spPr>
        <p:txBody>
          <a:bodyPr>
            <a:normAutofit fontScale="92500" lnSpcReduction="10000"/>
          </a:bodyPr>
          <a:lstStyle/>
          <a:p>
            <a:pPr>
              <a:lnSpc>
                <a:spcPct val="120000"/>
              </a:lnSpc>
              <a:spcBef>
                <a:spcPts val="0"/>
              </a:spcBef>
            </a:pPr>
            <a:r>
              <a:rPr lang="ja-JP" altLang="en-US" sz="2400" dirty="0">
                <a:latin typeface="BIZ UDPゴシック" panose="020B0400000000000000" pitchFamily="50" charset="-128"/>
                <a:ea typeface="BIZ UDPゴシック" panose="020B0400000000000000" pitchFamily="50" charset="-128"/>
              </a:rPr>
              <a:t>今回の実習の目標</a:t>
            </a:r>
            <a:r>
              <a:rPr lang="en-US" altLang="ja-JP" sz="2400" dirty="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戦略を考える）を意識させる</a:t>
            </a:r>
            <a:endParaRPr lang="en-US" altLang="ja-JP" sz="2400" dirty="0">
              <a:latin typeface="BIZ UDPゴシック" panose="020B0400000000000000" pitchFamily="50" charset="-128"/>
              <a:ea typeface="BIZ UDPゴシック" panose="020B0400000000000000" pitchFamily="50" charset="-128"/>
            </a:endParaRPr>
          </a:p>
          <a:p>
            <a:pPr marL="0" indent="0">
              <a:lnSpc>
                <a:spcPct val="120000"/>
              </a:lnSpc>
              <a:spcBef>
                <a:spcPts val="0"/>
              </a:spcBef>
              <a:buNone/>
            </a:pPr>
            <a:r>
              <a:rPr lang="ja-JP" altLang="en-US" sz="2400" dirty="0">
                <a:latin typeface="BIZ UDPゴシック" panose="020B0400000000000000" pitchFamily="50" charset="-128"/>
                <a:ea typeface="BIZ UDPゴシック" panose="020B0400000000000000" pitchFamily="50" charset="-128"/>
              </a:rPr>
              <a:t>　例：「今日は、戦略確認シート（バリア病：状況把握をするための漏れを防ぐためのシート）を使って、プロセスを戦略的に確認していくことを体験してみる。」ことが目標ですよ。」</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現在の具体的な症状を</a:t>
            </a:r>
            <a:r>
              <a:rPr lang="en-US" altLang="ja-JP" sz="2400" dirty="0">
                <a:latin typeface="BIZ UDPゴシック" panose="020B0400000000000000" pitchFamily="50" charset="-128"/>
                <a:ea typeface="BIZ UDPゴシック" panose="020B0400000000000000" pitchFamily="50" charset="-128"/>
              </a:rPr>
              <a:t>2</a:t>
            </a:r>
            <a:r>
              <a:rPr lang="ja-JP" altLang="en-US" sz="2400" dirty="0">
                <a:latin typeface="BIZ UDPゴシック" panose="020B0400000000000000" pitchFamily="50" charset="-128"/>
                <a:ea typeface="BIZ UDPゴシック" panose="020B0400000000000000" pitchFamily="50" charset="-128"/>
              </a:rPr>
              <a:t>、</a:t>
            </a:r>
            <a:r>
              <a:rPr lang="en-US" altLang="ja-JP" sz="2400" dirty="0">
                <a:latin typeface="BIZ UDPゴシック" panose="020B0400000000000000" pitchFamily="50" charset="-128"/>
                <a:ea typeface="BIZ UDPゴシック" panose="020B0400000000000000" pitchFamily="50" charset="-128"/>
              </a:rPr>
              <a:t>3</a:t>
            </a:r>
            <a:r>
              <a:rPr lang="ja-JP" altLang="en-US" sz="2400" dirty="0">
                <a:latin typeface="BIZ UDPゴシック" panose="020B0400000000000000" pitchFamily="50" charset="-128"/>
                <a:ea typeface="BIZ UDPゴシック" panose="020B0400000000000000" pitchFamily="50" charset="-128"/>
              </a:rPr>
              <a:t>挙げる</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リハビリ期の場合は、例：復職後の面談は、復職日、休職期間等を話す。　</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→課題とはずれていますが、リハビリ期のシナリオももって来た受講者の場合</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en-US" altLang="ja-JP" sz="2400" dirty="0">
                <a:solidFill>
                  <a:srgbClr val="FF0000"/>
                </a:solidFill>
                <a:latin typeface="BIZ UDPゴシック" panose="020B0400000000000000" pitchFamily="50" charset="-128"/>
                <a:ea typeface="BIZ UDPゴシック" panose="020B0400000000000000" pitchFamily="50" charset="-128"/>
              </a:rPr>
              <a:t>※</a:t>
            </a:r>
            <a:r>
              <a:rPr lang="ja-JP" altLang="en-US" sz="2400" dirty="0">
                <a:solidFill>
                  <a:srgbClr val="FF0000"/>
                </a:solidFill>
                <a:latin typeface="BIZ UDPゴシック" panose="020B0400000000000000" pitchFamily="50" charset="-128"/>
                <a:ea typeface="BIZ UDPゴシック" panose="020B0400000000000000" pitchFamily="50" charset="-128"/>
              </a:rPr>
              <a:t>できれば、</a:t>
            </a:r>
            <a:r>
              <a:rPr lang="en-US" altLang="ja-JP" sz="2400" dirty="0">
                <a:solidFill>
                  <a:srgbClr val="FF0000"/>
                </a:solidFill>
                <a:latin typeface="BIZ UDPゴシック" panose="020B0400000000000000" pitchFamily="50" charset="-128"/>
                <a:ea typeface="BIZ UDPゴシック" panose="020B0400000000000000" pitchFamily="50" charset="-128"/>
              </a:rPr>
              <a:t>10</a:t>
            </a:r>
            <a:r>
              <a:rPr lang="ja-JP" altLang="en-US" sz="2400" dirty="0">
                <a:solidFill>
                  <a:srgbClr val="FF0000"/>
                </a:solidFill>
                <a:latin typeface="BIZ UDPゴシック" panose="020B0400000000000000" pitchFamily="50" charset="-128"/>
                <a:ea typeface="BIZ UDPゴシック" panose="020B0400000000000000" pitchFamily="50" charset="-128"/>
              </a:rPr>
              <a:t>分間で話した内容として何を話すかを実技指導者と決めておく</a:t>
            </a:r>
            <a:endParaRPr lang="en-US" altLang="ja-JP" sz="24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2000" dirty="0">
                <a:latin typeface="BIZ UDPゴシック" panose="020B0400000000000000" pitchFamily="50" charset="-128"/>
                <a:ea typeface="BIZ UDPゴシック" panose="020B0400000000000000" pitchFamily="50" charset="-128"/>
              </a:rPr>
              <a:t>　　→理由：指導者側が思ってもいないところを話す受講者がいるため</a:t>
            </a:r>
            <a:endParaRPr lang="en-US" altLang="ja-JP" sz="2000" dirty="0">
              <a:latin typeface="BIZ UDPゴシック" panose="020B0400000000000000" pitchFamily="50" charset="-128"/>
              <a:ea typeface="BIZ UDPゴシック" panose="020B0400000000000000" pitchFamily="50" charset="-128"/>
            </a:endParaRPr>
          </a:p>
          <a:p>
            <a:pPr marL="0" indent="0">
              <a:buNone/>
            </a:pPr>
            <a:endParaRPr lang="en-US" altLang="ja-JP" sz="20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a:t>
            </a:r>
            <a:r>
              <a:rPr lang="en-US" altLang="ja-JP" sz="2400" dirty="0">
                <a:latin typeface="BIZ UDPゴシック" panose="020B0400000000000000" pitchFamily="50" charset="-128"/>
                <a:ea typeface="BIZ UDPゴシック" panose="020B0400000000000000" pitchFamily="50" charset="-128"/>
              </a:rPr>
              <a:t>CL</a:t>
            </a:r>
            <a:r>
              <a:rPr lang="ja-JP" altLang="en-US" sz="2400" dirty="0">
                <a:latin typeface="BIZ UDPゴシック" panose="020B0400000000000000" pitchFamily="50" charset="-128"/>
                <a:ea typeface="BIZ UDPゴシック" panose="020B0400000000000000" pitchFamily="50" charset="-128"/>
              </a:rPr>
              <a:t>役は、前半</a:t>
            </a:r>
            <a:r>
              <a:rPr lang="en-US" altLang="ja-JP" sz="2400" dirty="0">
                <a:latin typeface="BIZ UDPゴシック" panose="020B0400000000000000" pitchFamily="50" charset="-128"/>
                <a:ea typeface="BIZ UDPゴシック" panose="020B0400000000000000" pitchFamily="50" charset="-128"/>
              </a:rPr>
              <a:t>CO</a:t>
            </a:r>
            <a:r>
              <a:rPr lang="ja-JP" altLang="en-US" sz="2400" dirty="0">
                <a:latin typeface="BIZ UDPゴシック" panose="020B0400000000000000" pitchFamily="50" charset="-128"/>
                <a:ea typeface="BIZ UDPゴシック" panose="020B0400000000000000" pitchFamily="50" charset="-128"/>
              </a:rPr>
              <a:t>のバリア病発表・指導の際は、音声のみ聞こえないようにしてもらう。　席は立たなくてよい。</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100" dirty="0">
                <a:latin typeface="BIZ UDPゴシック" panose="020B0400000000000000" pitchFamily="50" charset="-128"/>
                <a:ea typeface="BIZ UDPゴシック" panose="020B0400000000000000" pitchFamily="50" charset="-128"/>
              </a:rPr>
              <a:t>→理由：カウンセラー目標等につられてしまうので</a:t>
            </a:r>
            <a:endParaRPr lang="en-US" altLang="ja-JP" sz="2100" dirty="0">
              <a:latin typeface="BIZ UDPゴシック" panose="020B0400000000000000" pitchFamily="50" charset="-128"/>
              <a:ea typeface="BIZ UDPゴシック" panose="020B0400000000000000" pitchFamily="50" charset="-128"/>
            </a:endParaRPr>
          </a:p>
          <a:p>
            <a:pPr marL="0" indent="0">
              <a:buNone/>
            </a:pPr>
            <a:endParaRPr lang="en-US" altLang="ja-JP" sz="2400"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52D5B7AC-F63A-638E-EC9A-4AADB2A7CD9D}"/>
              </a:ext>
            </a:extLst>
          </p:cNvPr>
          <p:cNvSpPr/>
          <p:nvPr/>
        </p:nvSpPr>
        <p:spPr>
          <a:xfrm>
            <a:off x="10880558" y="95693"/>
            <a:ext cx="914400" cy="510363"/>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変更前</a:t>
            </a:r>
          </a:p>
        </p:txBody>
      </p:sp>
    </p:spTree>
    <p:extLst>
      <p:ext uri="{BB962C8B-B14F-4D97-AF65-F5344CB8AC3E}">
        <p14:creationId xmlns:p14="http://schemas.microsoft.com/office/powerpoint/2010/main" val="728647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C867F0-06F9-41C1-B6F7-3EC85EDEE5C4}"/>
              </a:ext>
            </a:extLst>
          </p:cNvPr>
          <p:cNvSpPr>
            <a:spLocks noGrp="1"/>
          </p:cNvSpPr>
          <p:nvPr>
            <p:ph type="title"/>
          </p:nvPr>
        </p:nvSpPr>
        <p:spPr>
          <a:xfrm>
            <a:off x="1101212" y="427708"/>
            <a:ext cx="10117393" cy="1050719"/>
          </a:xfrm>
        </p:spPr>
        <p:txBody>
          <a:bodyPr>
            <a:normAutofit fontScale="90000"/>
          </a:bodyPr>
          <a:lstStyle/>
          <a:p>
            <a:r>
              <a:rPr kumimoji="1" lang="ja-JP" altLang="en-US" dirty="0">
                <a:latin typeface="BIZ UDPゴシック" panose="020B0400000000000000" pitchFamily="50" charset="-128"/>
                <a:ea typeface="BIZ UDPゴシック" panose="020B0400000000000000" pitchFamily="50" charset="-128"/>
              </a:rPr>
              <a:t>カウンセリング開始から</a:t>
            </a:r>
            <a:r>
              <a:rPr kumimoji="1" lang="en-US" altLang="ja-JP" dirty="0">
                <a:latin typeface="BIZ UDPゴシック" panose="020B0400000000000000" pitchFamily="50" charset="-128"/>
                <a:ea typeface="BIZ UDPゴシック" panose="020B0400000000000000" pitchFamily="50" charset="-128"/>
              </a:rPr>
              <a:t>10</a:t>
            </a:r>
            <a:r>
              <a:rPr kumimoji="1" lang="ja-JP" altLang="en-US" dirty="0">
                <a:latin typeface="BIZ UDPゴシック" panose="020B0400000000000000" pitchFamily="50" charset="-128"/>
                <a:ea typeface="BIZ UDPゴシック" panose="020B0400000000000000" pitchFamily="50" charset="-128"/>
              </a:rPr>
              <a:t>分間で話した</a:t>
            </a:r>
            <a:br>
              <a:rPr kumimoji="1" lang="en-US" altLang="ja-JP" dirty="0">
                <a:latin typeface="BIZ UDPゴシック" panose="020B0400000000000000" pitchFamily="50" charset="-128"/>
                <a:ea typeface="BIZ UDPゴシック" panose="020B0400000000000000" pitchFamily="50" charset="-128"/>
              </a:rPr>
            </a:br>
            <a:r>
              <a:rPr kumimoji="1" lang="ja-JP" altLang="en-US" dirty="0">
                <a:latin typeface="BIZ UDPゴシック" panose="020B0400000000000000" pitchFamily="50" charset="-128"/>
                <a:ea typeface="BIZ UDPゴシック" panose="020B0400000000000000" pitchFamily="50" charset="-128"/>
              </a:rPr>
              <a:t>とする内容（概要説明）</a:t>
            </a:r>
          </a:p>
        </p:txBody>
      </p:sp>
      <p:sp>
        <p:nvSpPr>
          <p:cNvPr id="3" name="コンテンツ プレースホルダー 2">
            <a:extLst>
              <a:ext uri="{FF2B5EF4-FFF2-40B4-BE49-F238E27FC236}">
                <a16:creationId xmlns:a16="http://schemas.microsoft.com/office/drawing/2014/main" id="{84272ED8-BC65-401F-9BB0-2A7514FCC429}"/>
              </a:ext>
            </a:extLst>
          </p:cNvPr>
          <p:cNvSpPr>
            <a:spLocks noGrp="1"/>
          </p:cNvSpPr>
          <p:nvPr>
            <p:ph idx="1"/>
          </p:nvPr>
        </p:nvSpPr>
        <p:spPr>
          <a:xfrm>
            <a:off x="778229" y="1828801"/>
            <a:ext cx="10863763" cy="4601492"/>
          </a:xfrm>
        </p:spPr>
        <p:txBody>
          <a:bodyPr>
            <a:normAutofit lnSpcReduction="10000"/>
          </a:bodyPr>
          <a:lstStyle/>
          <a:p>
            <a:r>
              <a:rPr lang="ja-JP" altLang="en-US" sz="2400" dirty="0">
                <a:latin typeface="BIZ UDPゴシック" panose="020B0400000000000000" pitchFamily="50" charset="-128"/>
                <a:ea typeface="BIZ UDPゴシック" panose="020B0400000000000000" pitchFamily="50" charset="-128"/>
              </a:rPr>
              <a:t>クライアントの背景（年齢、性別、職業、家族構成等）</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ここはどこの相談室か？</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主訴（何を相談しに来たか、何をしてほしいのか）</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惨事の場合は、惨事があってからどのくらい経過しているか、そしてどんな出来事があって、今、どんな状況・状態になっているか</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現在の具体的な症状を</a:t>
            </a:r>
            <a:r>
              <a:rPr lang="en-US" altLang="ja-JP" sz="2400" dirty="0">
                <a:latin typeface="BIZ UDPゴシック" panose="020B0400000000000000" pitchFamily="50" charset="-128"/>
                <a:ea typeface="BIZ UDPゴシック" panose="020B0400000000000000" pitchFamily="50" charset="-128"/>
              </a:rPr>
              <a:t>2</a:t>
            </a:r>
            <a:r>
              <a:rPr lang="ja-JP" altLang="en-US" sz="2400" dirty="0">
                <a:latin typeface="BIZ UDPゴシック" panose="020B0400000000000000" pitchFamily="50" charset="-128"/>
                <a:ea typeface="BIZ UDPゴシック" panose="020B0400000000000000" pitchFamily="50" charset="-128"/>
              </a:rPr>
              <a:t>、</a:t>
            </a:r>
            <a:r>
              <a:rPr lang="en-US" altLang="ja-JP" sz="2400" dirty="0">
                <a:latin typeface="BIZ UDPゴシック" panose="020B0400000000000000" pitchFamily="50" charset="-128"/>
                <a:ea typeface="BIZ UDPゴシック" panose="020B0400000000000000" pitchFamily="50" charset="-128"/>
              </a:rPr>
              <a:t>3</a:t>
            </a:r>
            <a:r>
              <a:rPr lang="ja-JP" altLang="en-US" sz="2400" dirty="0">
                <a:latin typeface="BIZ UDPゴシック" panose="020B0400000000000000" pitchFamily="50" charset="-128"/>
                <a:ea typeface="BIZ UDPゴシック" panose="020B0400000000000000" pitchFamily="50" charset="-128"/>
              </a:rPr>
              <a:t>挙げる</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リハビリ期の場合は、例：復職後の面談は、復職日、休職期間等を話す。　</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　　→課題とはずれていますが、リハビリ期のシナリオももって来た受講者の場合</a:t>
            </a:r>
            <a:endParaRPr lang="en-US" altLang="ja-JP" sz="2400" dirty="0">
              <a:latin typeface="BIZ UDPゴシック" panose="020B0400000000000000" pitchFamily="50" charset="-128"/>
              <a:ea typeface="BIZ UDPゴシック" panose="020B0400000000000000" pitchFamily="50" charset="-128"/>
            </a:endParaRPr>
          </a:p>
          <a:p>
            <a:pPr marL="0" indent="0">
              <a:buNone/>
            </a:pP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en-US" altLang="ja-JP" sz="2400" dirty="0">
                <a:solidFill>
                  <a:srgbClr val="FF0000"/>
                </a:solidFill>
                <a:latin typeface="BIZ UDPゴシック" panose="020B0400000000000000" pitchFamily="50" charset="-128"/>
                <a:ea typeface="BIZ UDPゴシック" panose="020B0400000000000000" pitchFamily="50" charset="-128"/>
              </a:rPr>
              <a:t>※</a:t>
            </a:r>
            <a:r>
              <a:rPr lang="ja-JP" altLang="en-US" sz="2400" dirty="0">
                <a:solidFill>
                  <a:srgbClr val="FF0000"/>
                </a:solidFill>
                <a:latin typeface="BIZ UDPゴシック" panose="020B0400000000000000" pitchFamily="50" charset="-128"/>
                <a:ea typeface="BIZ UDPゴシック" panose="020B0400000000000000" pitchFamily="50" charset="-128"/>
              </a:rPr>
              <a:t>できれば、</a:t>
            </a:r>
            <a:r>
              <a:rPr lang="en-US" altLang="ja-JP" sz="2400" dirty="0">
                <a:solidFill>
                  <a:srgbClr val="FF0000"/>
                </a:solidFill>
                <a:latin typeface="BIZ UDPゴシック" panose="020B0400000000000000" pitchFamily="50" charset="-128"/>
                <a:ea typeface="BIZ UDPゴシック" panose="020B0400000000000000" pitchFamily="50" charset="-128"/>
              </a:rPr>
              <a:t>10</a:t>
            </a:r>
            <a:r>
              <a:rPr lang="ja-JP" altLang="en-US" sz="2400" dirty="0">
                <a:solidFill>
                  <a:srgbClr val="FF0000"/>
                </a:solidFill>
                <a:latin typeface="BIZ UDPゴシック" panose="020B0400000000000000" pitchFamily="50" charset="-128"/>
                <a:ea typeface="BIZ UDPゴシック" panose="020B0400000000000000" pitchFamily="50" charset="-128"/>
              </a:rPr>
              <a:t>分間で話した内容として何を話すかを実技指導者と決めておく</a:t>
            </a:r>
            <a:endParaRPr lang="en-US" altLang="ja-JP" sz="2400" dirty="0">
              <a:solidFill>
                <a:srgbClr val="FF0000"/>
              </a:solidFill>
              <a:latin typeface="BIZ UDPゴシック" panose="020B0400000000000000" pitchFamily="50" charset="-128"/>
              <a:ea typeface="BIZ UDPゴシック" panose="020B0400000000000000" pitchFamily="50" charset="-128"/>
            </a:endParaRPr>
          </a:p>
          <a:p>
            <a:pPr marL="0" indent="0">
              <a:buNone/>
            </a:pPr>
            <a:r>
              <a:rPr lang="ja-JP" altLang="en-US" sz="2000" dirty="0">
                <a:latin typeface="BIZ UDPゴシック" panose="020B0400000000000000" pitchFamily="50" charset="-128"/>
                <a:ea typeface="BIZ UDPゴシック" panose="020B0400000000000000" pitchFamily="50" charset="-128"/>
              </a:rPr>
              <a:t>　　→理由：指導者側が思ってもいないところを話す受講者がいるため</a:t>
            </a:r>
            <a:endParaRPr lang="en-US" altLang="ja-JP" sz="2000"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B516173D-C552-BA7C-8F69-6F2D7BFDDE3C}"/>
              </a:ext>
            </a:extLst>
          </p:cNvPr>
          <p:cNvSpPr/>
          <p:nvPr/>
        </p:nvSpPr>
        <p:spPr>
          <a:xfrm>
            <a:off x="10880558" y="95693"/>
            <a:ext cx="914400" cy="510363"/>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変更前</a:t>
            </a:r>
          </a:p>
        </p:txBody>
      </p:sp>
    </p:spTree>
    <p:extLst>
      <p:ext uri="{BB962C8B-B14F-4D97-AF65-F5344CB8AC3E}">
        <p14:creationId xmlns:p14="http://schemas.microsoft.com/office/powerpoint/2010/main" val="1716942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タイトル 1"/>
          <p:cNvSpPr>
            <a:spLocks noGrp="1"/>
          </p:cNvSpPr>
          <p:nvPr>
            <p:ph type="title"/>
          </p:nvPr>
        </p:nvSpPr>
        <p:spPr>
          <a:xfrm>
            <a:off x="1981199" y="-102623"/>
            <a:ext cx="8229600" cy="1143000"/>
          </a:xfrm>
        </p:spPr>
        <p:txBody>
          <a:bodyPr/>
          <a:lstStyle/>
          <a:p>
            <a:r>
              <a:rPr lang="ja-JP" altLang="en-US" dirty="0"/>
              <a:t>バリア病Ｅ預金味方</a:t>
            </a:r>
          </a:p>
        </p:txBody>
      </p:sp>
      <p:sp>
        <p:nvSpPr>
          <p:cNvPr id="3" name="コンテンツ プレースホルダー 2"/>
          <p:cNvSpPr>
            <a:spLocks noGrp="1"/>
          </p:cNvSpPr>
          <p:nvPr>
            <p:ph idx="1"/>
          </p:nvPr>
        </p:nvSpPr>
        <p:spPr>
          <a:xfrm>
            <a:off x="1022554" y="1124771"/>
            <a:ext cx="10146891" cy="5589588"/>
          </a:xfrm>
        </p:spPr>
        <p:txBody>
          <a:bodyPr/>
          <a:lstStyle/>
          <a:p>
            <a:pPr>
              <a:defRPr/>
            </a:pPr>
            <a:r>
              <a:rPr lang="ja-JP" altLang="en-US" dirty="0">
                <a:solidFill>
                  <a:srgbClr val="FF0000"/>
                </a:solidFill>
              </a:rPr>
              <a:t>場面</a:t>
            </a:r>
            <a:r>
              <a:rPr lang="ja-JP" altLang="en-US" dirty="0"/>
              <a:t>：時間・場所・ツール、問題解決にかかわる時間軸、</a:t>
            </a:r>
            <a:r>
              <a:rPr lang="en-US" altLang="ja-JP" dirty="0"/>
              <a:t>Co</a:t>
            </a:r>
            <a:r>
              <a:rPr lang="ja-JP" altLang="en-US" dirty="0"/>
              <a:t>と</a:t>
            </a:r>
            <a:r>
              <a:rPr lang="en-US" altLang="ja-JP" dirty="0"/>
              <a:t>CL</a:t>
            </a:r>
            <a:r>
              <a:rPr lang="ja-JP" altLang="en-US" dirty="0"/>
              <a:t>の立ち位置、期待される役割、横との関係など</a:t>
            </a:r>
            <a:endParaRPr lang="en-US" altLang="ja-JP" dirty="0"/>
          </a:p>
          <a:p>
            <a:pPr>
              <a:defRPr/>
            </a:pPr>
            <a:r>
              <a:rPr lang="ja-JP" altLang="en-US" dirty="0">
                <a:solidFill>
                  <a:srgbClr val="FF0000"/>
                </a:solidFill>
              </a:rPr>
              <a:t>リスク</a:t>
            </a:r>
            <a:r>
              <a:rPr lang="ja-JP" altLang="en-US" dirty="0"/>
              <a:t>：自殺、事故、事件、ストーカー、暴力、秘密を漏らす、心身の病気を悪化させる、退職、離婚、人間関係悪化、</a:t>
            </a:r>
            <a:r>
              <a:rPr lang="en-US" altLang="ja-JP" dirty="0"/>
              <a:t> Co</a:t>
            </a:r>
            <a:r>
              <a:rPr lang="ja-JP" altLang="en-US" dirty="0" err="1"/>
              <a:t>への</a:t>
            </a:r>
            <a:r>
              <a:rPr lang="ja-JP" altLang="en-US" dirty="0"/>
              <a:t>攻撃、</a:t>
            </a:r>
            <a:r>
              <a:rPr lang="en-US" altLang="ja-JP" dirty="0"/>
              <a:t> Co</a:t>
            </a:r>
            <a:r>
              <a:rPr lang="ja-JP" altLang="en-US" dirty="0"/>
              <a:t>の信頼失墜（</a:t>
            </a:r>
            <a:r>
              <a:rPr lang="en-US" altLang="ja-JP" dirty="0"/>
              <a:t> CL </a:t>
            </a:r>
            <a:r>
              <a:rPr lang="ja-JP" altLang="en-US" dirty="0" err="1"/>
              <a:t>、</a:t>
            </a:r>
            <a:r>
              <a:rPr lang="en-US" altLang="ja-JP" dirty="0"/>
              <a:t> Co </a:t>
            </a:r>
            <a:r>
              <a:rPr lang="ja-JP" altLang="en-US" dirty="0" err="1"/>
              <a:t>、</a:t>
            </a:r>
            <a:r>
              <a:rPr lang="ja-JP" altLang="en-US" dirty="0"/>
              <a:t>組織、社会などへのリスク）</a:t>
            </a:r>
            <a:endParaRPr lang="en-US" altLang="ja-JP" dirty="0"/>
          </a:p>
          <a:p>
            <a:pPr>
              <a:defRPr/>
            </a:pPr>
            <a:r>
              <a:rPr lang="ja-JP" altLang="en-US" dirty="0">
                <a:solidFill>
                  <a:srgbClr val="FF0000"/>
                </a:solidFill>
              </a:rPr>
              <a:t>安全・安心</a:t>
            </a:r>
            <a:r>
              <a:rPr lang="ja-JP" altLang="en-US" dirty="0"/>
              <a:t>：災害・事件などの身の危険、医療的安心、妄想等の不安、プライバシー不安、ジェンダー不安（異性への恐怖感）、対人恐怖的、音、におい、照度。その他支援組織、支援してくれる制度・環境</a:t>
            </a:r>
            <a:endParaRPr lang="en-US" altLang="ja-JP" dirty="0"/>
          </a:p>
          <a:p>
            <a:pPr marL="0" indent="0">
              <a:buNone/>
              <a:defRPr/>
            </a:pPr>
            <a:r>
              <a:rPr lang="ja-JP" altLang="en-US" dirty="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2EA3CBD-20C4-5897-B568-D1D865C3B5D6}"/>
              </a:ext>
            </a:extLst>
          </p:cNvPr>
          <p:cNvSpPr txBox="1"/>
          <p:nvPr/>
        </p:nvSpPr>
        <p:spPr>
          <a:xfrm>
            <a:off x="637932" y="891453"/>
            <a:ext cx="10732169" cy="563231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事前課題</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2022.0618</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追加したスライド：概要</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WEB</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ページから</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この講座では、受講者にクライエント役を実施していただきます。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クライエント役の設定は以下の通りです。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「少しうつっぽい人が、惨事に遭って、その</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週間後に面接に来るケース。希死念慮が出ている」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・惨事の細部（カウンセラー役が図面をかきながら体験を聞けるような事件、事故のケースを、その映像が浮かぶ程度まで細部をイメージアップしておく）</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・このクライエント役にどのようなうつ・惨事特有の思考、感情、身体反応、行動（しがみつき）が現れているかについて、受講当日までに考察・準備してきてください。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・クライアントや事件を取り巻く周辺環境は努めて簡単に設定してください。例えば、登場人物は努めて少なく、会社等の組織は努めてわかりやすく、仕事などの特殊性は複雑な説明が要らないように。</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なお、事例はご自身の経験した出来事ではなく、創作したものをご準備願います。</a:t>
            </a:r>
          </a:p>
        </p:txBody>
      </p:sp>
      <p:sp>
        <p:nvSpPr>
          <p:cNvPr id="2" name="正方形/長方形 1">
            <a:extLst>
              <a:ext uri="{FF2B5EF4-FFF2-40B4-BE49-F238E27FC236}">
                <a16:creationId xmlns:a16="http://schemas.microsoft.com/office/drawing/2014/main" id="{425D0E04-E504-E525-F0B3-4AD81177D972}"/>
              </a:ext>
            </a:extLst>
          </p:cNvPr>
          <p:cNvSpPr/>
          <p:nvPr/>
        </p:nvSpPr>
        <p:spPr>
          <a:xfrm>
            <a:off x="10880558" y="95693"/>
            <a:ext cx="914400" cy="510363"/>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変更前</a:t>
            </a:r>
          </a:p>
        </p:txBody>
      </p:sp>
      <p:sp>
        <p:nvSpPr>
          <p:cNvPr id="4" name="テキスト ボックス 3">
            <a:extLst>
              <a:ext uri="{FF2B5EF4-FFF2-40B4-BE49-F238E27FC236}">
                <a16:creationId xmlns:a16="http://schemas.microsoft.com/office/drawing/2014/main" id="{19F60FC0-04C7-4234-EE22-786AF700F56C}"/>
              </a:ext>
            </a:extLst>
          </p:cNvPr>
          <p:cNvSpPr txBox="1"/>
          <p:nvPr/>
        </p:nvSpPr>
        <p:spPr>
          <a:xfrm>
            <a:off x="97013" y="187466"/>
            <a:ext cx="1075386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2024</a:t>
            </a:r>
            <a:r>
              <a:rPr kumimoji="1" lang="ja-JP" altLang="en-US"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年</a:t>
            </a:r>
            <a:r>
              <a:rPr kumimoji="1" lang="en-US" altLang="ja-JP"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10</a:t>
            </a:r>
            <a:r>
              <a:rPr kumimoji="1" lang="ja-JP" altLang="en-US"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月実施の上級（個人）２の事前課題は、このスライドの事前課題にて受講者に案内しています。ので、このスライドは</a:t>
            </a:r>
            <a:r>
              <a:rPr kumimoji="1" lang="en-US" altLang="ja-JP"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2024</a:t>
            </a:r>
            <a:r>
              <a:rPr kumimoji="1" lang="ja-JP" altLang="en-US"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年</a:t>
            </a:r>
            <a:r>
              <a:rPr kumimoji="1" lang="en-US" altLang="ja-JP"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10</a:t>
            </a:r>
            <a:r>
              <a:rPr kumimoji="1" lang="ja-JP" altLang="en-US"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月講座まで使用</a:t>
            </a:r>
            <a:endParaRPr kumimoji="1" lang="en-US" altLang="ja-JP" sz="18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496378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2EA3CBD-20C4-5897-B568-D1D865C3B5D6}"/>
              </a:ext>
            </a:extLst>
          </p:cNvPr>
          <p:cNvSpPr txBox="1"/>
          <p:nvPr/>
        </p:nvSpPr>
        <p:spPr>
          <a:xfrm>
            <a:off x="417513" y="112707"/>
            <a:ext cx="11515059" cy="663258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事前課題</a:t>
            </a:r>
            <a:r>
              <a:rPr kumimoji="1" lang="en-US" altLang="ja-JP"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４</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１０．１変更</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この講座では、受講者にクライエント役を実施していただきます。</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クライエント役の設定は以下の通りです。</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2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「少しうつっぽい人が、惨事に遭って、その</a:t>
            </a:r>
            <a:r>
              <a:rPr kumimoji="1" lang="en-US" altLang="ja-JP" sz="22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2200" b="0" i="0" u="none"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週間後に面接に来るケース。希死念慮が出ている」</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　惨事の細部（カウンセラー役が図を描きながら体験を聴けるような事件、事故のケースを、その映　</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像が浮かぶ程度まで）をイメージアップし、図を作成しておいてください。</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・距離や周囲の状況（人の数や見えた景色等）、臭い、音など、「痛いところ」を想定して作成。</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　このクライエント役にどのようなうつ・惨事特有の思考、感情、身体反応、行動（しがみつき）が現れているかについて、受講当日までに考察・準備してきてください。</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・惨事の前にうつがあると、惨事の反応が大きくなることや、惨事反応が長引くこと、セカンドショックに移行しやすいことなどを考慮（想像）して、症状の変化を想定する。</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　クライアントや事件を取り巻く周辺環境は努めて簡単に設定してください。例えば、登場人物は努めて少なく、会社等の組織は努めてわかりやすく、仕事などの特殊性は複雑な説明が要らないように。</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・相談内容以外の部分で確認しなければならない事項が多いと、相談に進まないため。</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なお、事例はご自身の経験した出来事ではなく、創作したものをご準備願います。ご自身の経験の場　</a:t>
            </a:r>
            <a:endParaRPr kumimoji="1" lang="en-US" altLang="ja-JP"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　合、トレーニング用に大幅に変更していただく場合がありますので、あらかじめご了承ください。</a:t>
            </a:r>
          </a:p>
        </p:txBody>
      </p:sp>
      <p:sp>
        <p:nvSpPr>
          <p:cNvPr id="4" name="テキスト ボックス 3">
            <a:extLst>
              <a:ext uri="{FF2B5EF4-FFF2-40B4-BE49-F238E27FC236}">
                <a16:creationId xmlns:a16="http://schemas.microsoft.com/office/drawing/2014/main" id="{D31BE853-4A16-BF07-2FF1-B57A1C42F7AA}"/>
              </a:ext>
            </a:extLst>
          </p:cNvPr>
          <p:cNvSpPr txBox="1"/>
          <p:nvPr/>
        </p:nvSpPr>
        <p:spPr>
          <a:xfrm>
            <a:off x="7787148" y="157314"/>
            <a:ext cx="4227871" cy="1077218"/>
          </a:xfrm>
          <a:prstGeom prst="rect">
            <a:avLst/>
          </a:prstGeom>
          <a:noFill/>
          <a:ln>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2024</a:t>
            </a:r>
            <a:r>
              <a:rPr kumimoji="1" lang="ja-JP" altLang="en-US" sz="16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年</a:t>
            </a:r>
            <a:r>
              <a:rPr kumimoji="1" lang="en-US" altLang="ja-JP" sz="16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10</a:t>
            </a:r>
            <a:r>
              <a:rPr kumimoji="1" lang="ja-JP" altLang="en-US" sz="16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月実施の上級（個人）２の事前課題は、この前のスライド（変更前）の事前課題にて受講者に案内しています。</a:t>
            </a:r>
            <a:r>
              <a:rPr kumimoji="1" lang="en-US" altLang="ja-JP" sz="16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2025</a:t>
            </a:r>
            <a:r>
              <a:rPr kumimoji="1" lang="ja-JP" altLang="en-US" sz="1600" b="1" i="0" u="none" strike="noStrike" kern="1200" cap="none" spc="0" normalizeH="0" baseline="0" noProof="0" dirty="0">
                <a:ln>
                  <a:noFill/>
                </a:ln>
                <a:solidFill>
                  <a:srgbClr val="FF00FF"/>
                </a:solidFill>
                <a:effectLst/>
                <a:uLnTx/>
                <a:uFillTx/>
                <a:latin typeface="Calibri" panose="020F0502020204030204"/>
                <a:ea typeface="游ゴシック" panose="020B0400000000000000" pitchFamily="50" charset="-128"/>
                <a:cs typeface="+mn-cs"/>
              </a:rPr>
              <a:t>年度以降の課題はこちらに変更</a:t>
            </a:r>
          </a:p>
        </p:txBody>
      </p:sp>
    </p:spTree>
    <p:extLst>
      <p:ext uri="{BB962C8B-B14F-4D97-AF65-F5344CB8AC3E}">
        <p14:creationId xmlns:p14="http://schemas.microsoft.com/office/powerpoint/2010/main" val="369420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タイトル 1"/>
          <p:cNvSpPr>
            <a:spLocks noGrp="1"/>
          </p:cNvSpPr>
          <p:nvPr>
            <p:ph type="title"/>
          </p:nvPr>
        </p:nvSpPr>
        <p:spPr>
          <a:xfrm>
            <a:off x="1981200" y="-100011"/>
            <a:ext cx="8229600" cy="1143001"/>
          </a:xfrm>
        </p:spPr>
        <p:txBody>
          <a:bodyPr/>
          <a:lstStyle/>
          <a:p>
            <a:r>
              <a:rPr lang="ja-JP" altLang="en-US" dirty="0"/>
              <a:t>バリア病Ｅ預金味方（続き）</a:t>
            </a:r>
          </a:p>
        </p:txBody>
      </p:sp>
      <p:sp>
        <p:nvSpPr>
          <p:cNvPr id="3" name="コンテンツ プレースホルダー 2"/>
          <p:cNvSpPr>
            <a:spLocks noGrp="1"/>
          </p:cNvSpPr>
          <p:nvPr>
            <p:ph idx="1"/>
          </p:nvPr>
        </p:nvSpPr>
        <p:spPr>
          <a:xfrm>
            <a:off x="963561" y="908052"/>
            <a:ext cx="11302011" cy="6553399"/>
          </a:xfrm>
        </p:spPr>
        <p:txBody>
          <a:bodyPr/>
          <a:lstStyle/>
          <a:p>
            <a:pPr>
              <a:defRPr/>
            </a:pPr>
            <a:r>
              <a:rPr lang="ja-JP" altLang="en-US" dirty="0">
                <a:solidFill>
                  <a:srgbClr val="FF0000"/>
                </a:solidFill>
              </a:rPr>
              <a:t>病気・体調</a:t>
            </a:r>
            <a:r>
              <a:rPr lang="ja-JP" altLang="en-US" dirty="0"/>
              <a:t>：心身の病気、その悪化の可能性。身体症状を大きく把握。たとえば、認知症、糖尿病、飲んでいる薬の副作用、不定愁訴</a:t>
            </a:r>
            <a:endParaRPr lang="en-US" altLang="ja-JP" dirty="0"/>
          </a:p>
          <a:p>
            <a:pPr>
              <a:defRPr/>
            </a:pPr>
            <a:r>
              <a:rPr lang="ja-JP" altLang="en-US" dirty="0">
                <a:solidFill>
                  <a:srgbClr val="FF0000"/>
                </a:solidFill>
              </a:rPr>
              <a:t>エネルギー・緊張・抑圧の強さ</a:t>
            </a:r>
            <a:r>
              <a:rPr lang="ja-JP" altLang="en-US" dirty="0"/>
              <a:t>：</a:t>
            </a:r>
            <a:r>
              <a:rPr lang="en-US" altLang="ja-JP" dirty="0"/>
              <a:t>1</a:t>
            </a:r>
            <a:r>
              <a:rPr lang="ja-JP" altLang="en-US" dirty="0"/>
              <a:t>～</a:t>
            </a:r>
            <a:r>
              <a:rPr lang="en-US" altLang="ja-JP" dirty="0"/>
              <a:t>3</a:t>
            </a:r>
            <a:r>
              <a:rPr lang="ja-JP" altLang="en-US" dirty="0"/>
              <a:t>段階で大まかに把握、</a:t>
            </a:r>
            <a:r>
              <a:rPr lang="en-US" altLang="ja-JP" dirty="0"/>
              <a:t>FS</a:t>
            </a:r>
            <a:r>
              <a:rPr lang="ja-JP" altLang="en-US" dirty="0"/>
              <a:t>のマヒや、しがみつき、表面飾り、カウンセラーへの警戒など</a:t>
            </a:r>
            <a:endParaRPr lang="en-US" altLang="ja-JP" dirty="0"/>
          </a:p>
          <a:p>
            <a:pPr>
              <a:defRPr/>
            </a:pPr>
            <a:r>
              <a:rPr lang="ja-JP" altLang="en-US" dirty="0">
                <a:solidFill>
                  <a:srgbClr val="FF0000"/>
                </a:solidFill>
              </a:rPr>
              <a:t>味方感</a:t>
            </a:r>
            <a:r>
              <a:rPr lang="ja-JP" altLang="en-US" dirty="0"/>
              <a:t>：</a:t>
            </a:r>
            <a:r>
              <a:rPr lang="en-US" altLang="ja-JP" dirty="0"/>
              <a:t> CL</a:t>
            </a:r>
            <a:r>
              <a:rPr lang="ja-JP" altLang="en-US" dirty="0"/>
              <a:t>が気兼ねなく発言し、内面作業に集中できる関係か。アドバイスできる関係か</a:t>
            </a:r>
            <a:endParaRPr lang="en-US" altLang="ja-JP" dirty="0"/>
          </a:p>
          <a:p>
            <a:pPr>
              <a:defRPr/>
            </a:pPr>
            <a:r>
              <a:rPr lang="ja-JP" altLang="en-US" dirty="0">
                <a:solidFill>
                  <a:srgbClr val="FF0000"/>
                </a:solidFill>
              </a:rPr>
              <a:t>感情・思考</a:t>
            </a:r>
            <a:r>
              <a:rPr lang="ja-JP" altLang="en-US" dirty="0"/>
              <a:t>：いわゆる葛藤、痛いところ、思考の癖、記憶の問題、苦しい物語</a:t>
            </a:r>
            <a:endParaRPr lang="en-US" altLang="ja-JP" dirty="0"/>
          </a:p>
          <a:p>
            <a:pPr>
              <a:defRPr/>
            </a:pPr>
            <a:r>
              <a:rPr lang="ja-JP" altLang="en-US" dirty="0">
                <a:solidFill>
                  <a:srgbClr val="FF0000"/>
                </a:solidFill>
              </a:rPr>
              <a:t>対処</a:t>
            </a:r>
            <a:r>
              <a:rPr lang="en-US" altLang="ja-JP" dirty="0">
                <a:solidFill>
                  <a:srgbClr val="FF0000"/>
                </a:solidFill>
              </a:rPr>
              <a:t>(</a:t>
            </a:r>
            <a:r>
              <a:rPr lang="ja-JP" altLang="en-US" dirty="0">
                <a:solidFill>
                  <a:srgbClr val="FF0000"/>
                </a:solidFill>
              </a:rPr>
              <a:t>クライアントがやっている個人の対処法）</a:t>
            </a:r>
            <a:r>
              <a:rPr lang="ja-JP" altLang="en-US" dirty="0"/>
              <a:t>：具体的対処法の癖、しがみつき等</a:t>
            </a:r>
            <a:endParaRPr lang="en-US" altLang="ja-JP" dirty="0"/>
          </a:p>
          <a:p>
            <a:pPr marL="0" indent="0">
              <a:buNone/>
              <a:defRPr/>
            </a:pPr>
            <a:endParaRPr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369808FC-52E8-7BBE-F922-C5C27841100B}"/>
              </a:ext>
            </a:extLst>
          </p:cNvPr>
          <p:cNvPicPr>
            <a:picLocks noChangeAspect="1"/>
          </p:cNvPicPr>
          <p:nvPr/>
        </p:nvPicPr>
        <p:blipFill>
          <a:blip r:embed="rId2"/>
          <a:stretch>
            <a:fillRect/>
          </a:stretch>
        </p:blipFill>
        <p:spPr>
          <a:xfrm>
            <a:off x="1405344" y="0"/>
            <a:ext cx="9381311" cy="6858000"/>
          </a:xfrm>
          <a:prstGeom prst="rect">
            <a:avLst/>
          </a:prstGeom>
        </p:spPr>
      </p:pic>
    </p:spTree>
    <p:extLst>
      <p:ext uri="{BB962C8B-B14F-4D97-AF65-F5344CB8AC3E}">
        <p14:creationId xmlns:p14="http://schemas.microsoft.com/office/powerpoint/2010/main" val="855414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5"/>
          <p:cNvSpPr>
            <a:spLocks noGrp="1" noChangeArrowheads="1"/>
          </p:cNvSpPr>
          <p:nvPr>
            <p:ph type="title" idx="4294967295"/>
          </p:nvPr>
        </p:nvSpPr>
        <p:spPr>
          <a:xfrm>
            <a:off x="3218887" y="411573"/>
            <a:ext cx="7380287" cy="504825"/>
          </a:xfrm>
        </p:spPr>
        <p:txBody>
          <a:bodyPr>
            <a:normAutofit fontScale="90000"/>
          </a:bodyPr>
          <a:lstStyle/>
          <a:p>
            <a:pPr eaLnBrk="1" hangingPunct="1"/>
            <a:r>
              <a:rPr lang="ja-JP" altLang="en-US" sz="4000" dirty="0">
                <a:latin typeface="BIZ UDPゴシック" panose="020B0400000000000000" pitchFamily="50" charset="-128"/>
                <a:ea typeface="BIZ UDPゴシック" panose="020B0400000000000000" pitchFamily="50" charset="-128"/>
              </a:rPr>
              <a:t>実習予定（２日目）　</a:t>
            </a:r>
            <a:r>
              <a:rPr lang="en-US" altLang="ja-JP" sz="4000" dirty="0">
                <a:latin typeface="BIZ UDPゴシック" panose="020B0400000000000000" pitchFamily="50" charset="-128"/>
                <a:ea typeface="BIZ UDPゴシック" panose="020B0400000000000000" pitchFamily="50" charset="-128"/>
              </a:rPr>
              <a:t>2025</a:t>
            </a:r>
            <a:r>
              <a:rPr lang="ja-JP" altLang="en-US" sz="4000" dirty="0">
                <a:latin typeface="BIZ UDPゴシック" panose="020B0400000000000000" pitchFamily="50" charset="-128"/>
                <a:ea typeface="BIZ UDPゴシック" panose="020B0400000000000000" pitchFamily="50" charset="-128"/>
              </a:rPr>
              <a:t>年度</a:t>
            </a:r>
          </a:p>
        </p:txBody>
      </p:sp>
      <p:sp>
        <p:nvSpPr>
          <p:cNvPr id="16387" name="Text Box 35"/>
          <p:cNvSpPr txBox="1">
            <a:spLocks noChangeArrowheads="1"/>
          </p:cNvSpPr>
          <p:nvPr/>
        </p:nvSpPr>
        <p:spPr bwMode="auto">
          <a:xfrm>
            <a:off x="8803871" y="1973266"/>
            <a:ext cx="543739"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BIZ UDPゴシック" panose="020B0400000000000000" pitchFamily="50" charset="-128"/>
                <a:ea typeface="BIZ UDPゴシック" panose="020B0400000000000000" pitchFamily="50" charset="-128"/>
              </a:rPr>
              <a:t>休憩</a:t>
            </a:r>
          </a:p>
        </p:txBody>
      </p:sp>
      <p:sp>
        <p:nvSpPr>
          <p:cNvPr id="16388" name="Text Box 85"/>
          <p:cNvSpPr txBox="1">
            <a:spLocks noChangeArrowheads="1"/>
          </p:cNvSpPr>
          <p:nvPr/>
        </p:nvSpPr>
        <p:spPr bwMode="auto">
          <a:xfrm>
            <a:off x="9648282" y="5917788"/>
            <a:ext cx="54373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予備</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p:txBody>
      </p:sp>
      <p:sp>
        <p:nvSpPr>
          <p:cNvPr id="16391" name="Rectangle 171"/>
          <p:cNvSpPr>
            <a:spLocks noChangeArrowheads="1"/>
          </p:cNvSpPr>
          <p:nvPr/>
        </p:nvSpPr>
        <p:spPr bwMode="auto">
          <a:xfrm>
            <a:off x="4941875" y="5521336"/>
            <a:ext cx="574237" cy="336549"/>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b="1" dirty="0">
                <a:solidFill>
                  <a:srgbClr val="FF0000"/>
                </a:solidFill>
                <a:latin typeface="BIZ UDPゴシック" panose="020B0400000000000000" pitchFamily="50" charset="-128"/>
                <a:ea typeface="BIZ UDPゴシック" panose="020B0400000000000000" pitchFamily="50" charset="-128"/>
              </a:rPr>
              <a:t>１５</a:t>
            </a:r>
            <a:endParaRPr lang="en-US" altLang="ja-JP" sz="1400" b="1" dirty="0">
              <a:solidFill>
                <a:srgbClr val="FF0000"/>
              </a:solidFill>
              <a:latin typeface="BIZ UDPゴシック" panose="020B0400000000000000" pitchFamily="50" charset="-128"/>
              <a:ea typeface="BIZ UDPゴシック" panose="020B0400000000000000" pitchFamily="50" charset="-128"/>
            </a:endParaRPr>
          </a:p>
        </p:txBody>
      </p:sp>
      <p:sp>
        <p:nvSpPr>
          <p:cNvPr id="16393" name="Rectangle 30"/>
          <p:cNvSpPr>
            <a:spLocks noChangeArrowheads="1"/>
          </p:cNvSpPr>
          <p:nvPr/>
        </p:nvSpPr>
        <p:spPr bwMode="auto">
          <a:xfrm>
            <a:off x="6673854" y="6515102"/>
            <a:ext cx="142875" cy="287339"/>
          </a:xfrm>
          <a:prstGeom prst="rect">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BIZ UDPゴシック" panose="020B0400000000000000" pitchFamily="50" charset="-128"/>
              <a:ea typeface="BIZ UDPゴシック" panose="020B0400000000000000" pitchFamily="50" charset="-128"/>
            </a:endParaRPr>
          </a:p>
        </p:txBody>
      </p:sp>
      <p:sp>
        <p:nvSpPr>
          <p:cNvPr id="16394" name="Text Box 59"/>
          <p:cNvSpPr txBox="1">
            <a:spLocks noChangeArrowheads="1"/>
          </p:cNvSpPr>
          <p:nvPr/>
        </p:nvSpPr>
        <p:spPr bwMode="auto">
          <a:xfrm>
            <a:off x="6797676" y="6475414"/>
            <a:ext cx="110799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BIZ UDPゴシック" panose="020B0400000000000000" pitchFamily="50" charset="-128"/>
                <a:ea typeface="BIZ UDPゴシック" panose="020B0400000000000000" pitchFamily="50" charset="-128"/>
              </a:rPr>
              <a:t>：個人実習</a:t>
            </a:r>
          </a:p>
        </p:txBody>
      </p:sp>
      <p:sp>
        <p:nvSpPr>
          <p:cNvPr id="16395" name="Rectangle 30"/>
          <p:cNvSpPr>
            <a:spLocks noChangeArrowheads="1"/>
          </p:cNvSpPr>
          <p:nvPr/>
        </p:nvSpPr>
        <p:spPr bwMode="auto">
          <a:xfrm>
            <a:off x="8186742" y="6505577"/>
            <a:ext cx="142875" cy="287339"/>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BIZ UDPゴシック" panose="020B0400000000000000" pitchFamily="50" charset="-128"/>
              <a:ea typeface="BIZ UDPゴシック" panose="020B0400000000000000" pitchFamily="50" charset="-128"/>
            </a:endParaRPr>
          </a:p>
        </p:txBody>
      </p:sp>
      <p:sp>
        <p:nvSpPr>
          <p:cNvPr id="16396" name="Text Box 61"/>
          <p:cNvSpPr txBox="1">
            <a:spLocks noChangeArrowheads="1"/>
          </p:cNvSpPr>
          <p:nvPr/>
        </p:nvSpPr>
        <p:spPr bwMode="auto">
          <a:xfrm>
            <a:off x="8310567" y="6477002"/>
            <a:ext cx="102303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BIZ UDPゴシック" panose="020B0400000000000000" pitchFamily="50" charset="-128"/>
                <a:ea typeface="BIZ UDPゴシック" panose="020B0400000000000000" pitchFamily="50" charset="-128"/>
              </a:rPr>
              <a:t>：</a:t>
            </a:r>
            <a:r>
              <a:rPr lang="en-US" altLang="ja-JP" sz="1600">
                <a:solidFill>
                  <a:prstClr val="black"/>
                </a:solidFill>
                <a:latin typeface="BIZ UDPゴシック" panose="020B0400000000000000" pitchFamily="50" charset="-128"/>
                <a:ea typeface="BIZ UDPゴシック" panose="020B0400000000000000" pitchFamily="50" charset="-128"/>
              </a:rPr>
              <a:t>GP</a:t>
            </a:r>
            <a:r>
              <a:rPr lang="ja-JP" altLang="en-US" sz="1600">
                <a:solidFill>
                  <a:prstClr val="black"/>
                </a:solidFill>
                <a:latin typeface="BIZ UDPゴシック" panose="020B0400000000000000" pitchFamily="50" charset="-128"/>
                <a:ea typeface="BIZ UDPゴシック" panose="020B0400000000000000" pitchFamily="50" charset="-128"/>
              </a:rPr>
              <a:t>実習</a:t>
            </a:r>
          </a:p>
        </p:txBody>
      </p:sp>
      <p:sp>
        <p:nvSpPr>
          <p:cNvPr id="16397" name="Rectangle 30"/>
          <p:cNvSpPr>
            <a:spLocks noChangeArrowheads="1"/>
          </p:cNvSpPr>
          <p:nvPr/>
        </p:nvSpPr>
        <p:spPr bwMode="auto">
          <a:xfrm>
            <a:off x="9601203" y="6505577"/>
            <a:ext cx="142875" cy="28733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endParaRPr lang="ja-JP" altLang="ja-JP" sz="1400">
              <a:solidFill>
                <a:prstClr val="black"/>
              </a:solidFill>
              <a:latin typeface="BIZ UDPゴシック" panose="020B0400000000000000" pitchFamily="50" charset="-128"/>
              <a:ea typeface="BIZ UDPゴシック" panose="020B0400000000000000" pitchFamily="50" charset="-128"/>
            </a:endParaRPr>
          </a:p>
        </p:txBody>
      </p:sp>
      <p:sp>
        <p:nvSpPr>
          <p:cNvPr id="16398" name="Text Box 63"/>
          <p:cNvSpPr txBox="1">
            <a:spLocks noChangeArrowheads="1"/>
          </p:cNvSpPr>
          <p:nvPr/>
        </p:nvSpPr>
        <p:spPr bwMode="auto">
          <a:xfrm>
            <a:off x="9725028" y="6465890"/>
            <a:ext cx="69762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a:solidFill>
                  <a:prstClr val="black"/>
                </a:solidFill>
                <a:latin typeface="BIZ UDPゴシック" panose="020B0400000000000000" pitchFamily="50" charset="-128"/>
                <a:ea typeface="BIZ UDPゴシック" panose="020B0400000000000000" pitchFamily="50" charset="-128"/>
              </a:rPr>
              <a:t>：講義</a:t>
            </a:r>
          </a:p>
        </p:txBody>
      </p:sp>
      <p:sp>
        <p:nvSpPr>
          <p:cNvPr id="16399" name="Rectangle 171"/>
          <p:cNvSpPr>
            <a:spLocks noChangeArrowheads="1"/>
          </p:cNvSpPr>
          <p:nvPr/>
        </p:nvSpPr>
        <p:spPr bwMode="auto">
          <a:xfrm>
            <a:off x="9717698" y="5526091"/>
            <a:ext cx="434369" cy="336551"/>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10</a:t>
            </a:r>
          </a:p>
        </p:txBody>
      </p:sp>
      <p:cxnSp>
        <p:nvCxnSpPr>
          <p:cNvPr id="68" name="直線コネクタ 67"/>
          <p:cNvCxnSpPr>
            <a:cxnSpLocks/>
            <a:endCxn id="16421" idx="2"/>
          </p:cNvCxnSpPr>
          <p:nvPr/>
        </p:nvCxnSpPr>
        <p:spPr>
          <a:xfrm flipH="1" flipV="1">
            <a:off x="3994151" y="5202629"/>
            <a:ext cx="15256" cy="191710"/>
          </a:xfrm>
          <a:prstGeom prst="line">
            <a:avLst/>
          </a:prstGeom>
          <a:ln w="28575"/>
        </p:spPr>
        <p:style>
          <a:lnRef idx="3">
            <a:schemeClr val="dk1"/>
          </a:lnRef>
          <a:fillRef idx="0">
            <a:schemeClr val="dk1"/>
          </a:fillRef>
          <a:effectRef idx="2">
            <a:schemeClr val="dk1"/>
          </a:effectRef>
          <a:fontRef idx="minor">
            <a:schemeClr val="tx1"/>
          </a:fontRef>
        </p:style>
      </p:cxnSp>
      <p:pic>
        <p:nvPicPr>
          <p:cNvPr id="1640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37252" y="5184777"/>
            <a:ext cx="122239"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0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199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404" name="Rectangle 171"/>
          <p:cNvSpPr>
            <a:spLocks noChangeArrowheads="1"/>
          </p:cNvSpPr>
          <p:nvPr/>
        </p:nvSpPr>
        <p:spPr bwMode="auto">
          <a:xfrm>
            <a:off x="1980411" y="5520536"/>
            <a:ext cx="394553" cy="337347"/>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10</a:t>
            </a:r>
          </a:p>
        </p:txBody>
      </p:sp>
      <p:sp>
        <p:nvSpPr>
          <p:cNvPr id="16405" name="正方形/長方形 1"/>
          <p:cNvSpPr>
            <a:spLocks noChangeArrowheads="1"/>
          </p:cNvSpPr>
          <p:nvPr/>
        </p:nvSpPr>
        <p:spPr bwMode="auto">
          <a:xfrm>
            <a:off x="1872383" y="5929314"/>
            <a:ext cx="6544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実習</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説明</a:t>
            </a:r>
          </a:p>
        </p:txBody>
      </p:sp>
      <p:pic>
        <p:nvPicPr>
          <p:cNvPr id="1640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259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0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66342" y="518477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4" name="直線コネクタ 13"/>
          <p:cNvCxnSpPr>
            <a:cxnSpLocks/>
          </p:cNvCxnSpPr>
          <p:nvPr/>
        </p:nvCxnSpPr>
        <p:spPr>
          <a:xfrm>
            <a:off x="1981569" y="5333333"/>
            <a:ext cx="80121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3983039" y="1546226"/>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641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2614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929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8989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93682" y="1546227"/>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直線コネクタ 100"/>
          <p:cNvCxnSpPr>
            <a:stCxn id="16411" idx="3"/>
            <a:endCxn id="16413" idx="1"/>
          </p:cNvCxnSpPr>
          <p:nvPr/>
        </p:nvCxnSpPr>
        <p:spPr>
          <a:xfrm>
            <a:off x="2041530" y="1695451"/>
            <a:ext cx="795215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415" name="テキスト ボックス 14"/>
          <p:cNvSpPr txBox="1">
            <a:spLocks noChangeArrowheads="1"/>
          </p:cNvSpPr>
          <p:nvPr/>
        </p:nvSpPr>
        <p:spPr bwMode="auto">
          <a:xfrm>
            <a:off x="1631955" y="1104900"/>
            <a:ext cx="8835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0930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6" name="テキスト ボックス 101"/>
          <p:cNvSpPr txBox="1">
            <a:spLocks noChangeArrowheads="1"/>
          </p:cNvSpPr>
          <p:nvPr/>
        </p:nvSpPr>
        <p:spPr bwMode="auto">
          <a:xfrm>
            <a:off x="3635380" y="114617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1030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7" name="テキスト ボックス 102"/>
          <p:cNvSpPr txBox="1">
            <a:spLocks noChangeArrowheads="1"/>
          </p:cNvSpPr>
          <p:nvPr/>
        </p:nvSpPr>
        <p:spPr bwMode="auto">
          <a:xfrm>
            <a:off x="5637217" y="1162049"/>
            <a:ext cx="8258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1130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8" name="テキスト ボックス 103"/>
          <p:cNvSpPr txBox="1">
            <a:spLocks noChangeArrowheads="1"/>
          </p:cNvSpPr>
          <p:nvPr/>
        </p:nvSpPr>
        <p:spPr bwMode="auto">
          <a:xfrm>
            <a:off x="7731130" y="114617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1230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9" name="テキスト ボックス 104"/>
          <p:cNvSpPr txBox="1">
            <a:spLocks noChangeArrowheads="1"/>
          </p:cNvSpPr>
          <p:nvPr/>
        </p:nvSpPr>
        <p:spPr bwMode="auto">
          <a:xfrm>
            <a:off x="9731380" y="114617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1330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20" name="テキスト ボックス 105"/>
          <p:cNvSpPr txBox="1">
            <a:spLocks noChangeArrowheads="1"/>
          </p:cNvSpPr>
          <p:nvPr/>
        </p:nvSpPr>
        <p:spPr bwMode="auto">
          <a:xfrm>
            <a:off x="1661817" y="4835037"/>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BIZ UDPゴシック" panose="020B0400000000000000" pitchFamily="50" charset="-128"/>
                <a:ea typeface="BIZ UDPゴシック" panose="020B0400000000000000" pitchFamily="50" charset="-128"/>
              </a:rPr>
              <a:t>1330</a:t>
            </a:r>
            <a:endParaRPr lang="ja-JP" altLang="en-US" sz="1800" dirty="0">
              <a:solidFill>
                <a:prstClr val="black"/>
              </a:solidFill>
              <a:latin typeface="BIZ UDPゴシック" panose="020B0400000000000000" pitchFamily="50" charset="-128"/>
              <a:ea typeface="BIZ UDPゴシック" panose="020B0400000000000000" pitchFamily="50" charset="-128"/>
            </a:endParaRPr>
          </a:p>
        </p:txBody>
      </p:sp>
      <p:sp>
        <p:nvSpPr>
          <p:cNvPr id="16421" name="テキスト ボックス 106"/>
          <p:cNvSpPr txBox="1">
            <a:spLocks noChangeArrowheads="1"/>
          </p:cNvSpPr>
          <p:nvPr/>
        </p:nvSpPr>
        <p:spPr bwMode="auto">
          <a:xfrm>
            <a:off x="3566790" y="4833297"/>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BIZ UDPゴシック" panose="020B0400000000000000" pitchFamily="50" charset="-128"/>
                <a:ea typeface="BIZ UDPゴシック" panose="020B0400000000000000" pitchFamily="50" charset="-128"/>
              </a:rPr>
              <a:t>1430</a:t>
            </a:r>
            <a:endParaRPr lang="ja-JP" altLang="en-US" sz="1800" dirty="0">
              <a:solidFill>
                <a:prstClr val="black"/>
              </a:solidFill>
              <a:latin typeface="BIZ UDPゴシック" panose="020B0400000000000000" pitchFamily="50" charset="-128"/>
              <a:ea typeface="BIZ UDPゴシック" panose="020B0400000000000000" pitchFamily="50" charset="-128"/>
            </a:endParaRPr>
          </a:p>
        </p:txBody>
      </p:sp>
      <p:sp>
        <p:nvSpPr>
          <p:cNvPr id="16422" name="テキスト ボックス 107"/>
          <p:cNvSpPr txBox="1">
            <a:spLocks noChangeArrowheads="1"/>
          </p:cNvSpPr>
          <p:nvPr/>
        </p:nvSpPr>
        <p:spPr bwMode="auto">
          <a:xfrm>
            <a:off x="5628656" y="483449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BIZ UDPゴシック" panose="020B0400000000000000" pitchFamily="50" charset="-128"/>
                <a:ea typeface="BIZ UDPゴシック" panose="020B0400000000000000" pitchFamily="50" charset="-128"/>
              </a:rPr>
              <a:t>1530</a:t>
            </a:r>
            <a:endParaRPr lang="ja-JP" altLang="en-US" sz="1800" dirty="0">
              <a:solidFill>
                <a:prstClr val="black"/>
              </a:solidFill>
              <a:latin typeface="BIZ UDPゴシック" panose="020B0400000000000000" pitchFamily="50" charset="-128"/>
              <a:ea typeface="BIZ UDPゴシック" panose="020B0400000000000000" pitchFamily="50" charset="-128"/>
            </a:endParaRPr>
          </a:p>
        </p:txBody>
      </p:sp>
      <p:sp>
        <p:nvSpPr>
          <p:cNvPr id="16423" name="テキスト ボックス 108"/>
          <p:cNvSpPr txBox="1">
            <a:spLocks noChangeArrowheads="1"/>
          </p:cNvSpPr>
          <p:nvPr/>
        </p:nvSpPr>
        <p:spPr bwMode="auto">
          <a:xfrm>
            <a:off x="7744702" y="4833297"/>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BIZ UDPゴシック" panose="020B0400000000000000" pitchFamily="50" charset="-128"/>
                <a:ea typeface="BIZ UDPゴシック" panose="020B0400000000000000" pitchFamily="50" charset="-128"/>
              </a:rPr>
              <a:t>1630</a:t>
            </a:r>
            <a:endParaRPr lang="ja-JP" altLang="en-US" sz="1800" dirty="0">
              <a:solidFill>
                <a:prstClr val="black"/>
              </a:solidFill>
              <a:latin typeface="BIZ UDPゴシック" panose="020B0400000000000000" pitchFamily="50" charset="-128"/>
              <a:ea typeface="BIZ UDPゴシック" panose="020B0400000000000000" pitchFamily="50" charset="-128"/>
            </a:endParaRPr>
          </a:p>
        </p:txBody>
      </p:sp>
      <p:sp>
        <p:nvSpPr>
          <p:cNvPr id="16424" name="テキスト ボックス 109"/>
          <p:cNvSpPr txBox="1">
            <a:spLocks noChangeArrowheads="1"/>
          </p:cNvSpPr>
          <p:nvPr/>
        </p:nvSpPr>
        <p:spPr bwMode="auto">
          <a:xfrm>
            <a:off x="9744078" y="483449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dirty="0">
                <a:solidFill>
                  <a:prstClr val="black"/>
                </a:solidFill>
                <a:latin typeface="BIZ UDPゴシック" panose="020B0400000000000000" pitchFamily="50" charset="-128"/>
                <a:ea typeface="BIZ UDPゴシック" panose="020B0400000000000000" pitchFamily="50" charset="-128"/>
              </a:rPr>
              <a:t>1730</a:t>
            </a:r>
            <a:endParaRPr lang="ja-JP" altLang="en-US" sz="1800" dirty="0">
              <a:solidFill>
                <a:prstClr val="black"/>
              </a:solidFill>
              <a:latin typeface="BIZ UDPゴシック" panose="020B0400000000000000" pitchFamily="50" charset="-128"/>
              <a:ea typeface="BIZ UDPゴシック" panose="020B0400000000000000" pitchFamily="50" charset="-128"/>
            </a:endParaRPr>
          </a:p>
        </p:txBody>
      </p:sp>
      <p:cxnSp>
        <p:nvCxnSpPr>
          <p:cNvPr id="111" name="直線コネクタ 110"/>
          <p:cNvCxnSpPr>
            <a:cxnSpLocks/>
          </p:cNvCxnSpPr>
          <p:nvPr/>
        </p:nvCxnSpPr>
        <p:spPr>
          <a:xfrm>
            <a:off x="2947300" y="3852863"/>
            <a:ext cx="585856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26" name="テキスト ボックス 22"/>
          <p:cNvSpPr txBox="1">
            <a:spLocks noChangeArrowheads="1"/>
          </p:cNvSpPr>
          <p:nvPr/>
        </p:nvSpPr>
        <p:spPr bwMode="auto">
          <a:xfrm>
            <a:off x="2731353" y="3883616"/>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準備</a:t>
            </a:r>
          </a:p>
        </p:txBody>
      </p:sp>
      <p:sp>
        <p:nvSpPr>
          <p:cNvPr id="16427" name="テキスト ボックス 23"/>
          <p:cNvSpPr txBox="1">
            <a:spLocks noChangeArrowheads="1"/>
          </p:cNvSpPr>
          <p:nvPr/>
        </p:nvSpPr>
        <p:spPr bwMode="auto">
          <a:xfrm>
            <a:off x="2965394" y="3518034"/>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28" name="テキスト ボックス 88"/>
          <p:cNvSpPr txBox="1">
            <a:spLocks noChangeArrowheads="1"/>
          </p:cNvSpPr>
          <p:nvPr/>
        </p:nvSpPr>
        <p:spPr bwMode="auto">
          <a:xfrm>
            <a:off x="3624668" y="3978276"/>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p>
        </p:txBody>
      </p:sp>
      <p:sp>
        <p:nvSpPr>
          <p:cNvPr id="16429" name="テキスト ボックス 89"/>
          <p:cNvSpPr txBox="1">
            <a:spLocks noChangeArrowheads="1"/>
          </p:cNvSpPr>
          <p:nvPr/>
        </p:nvSpPr>
        <p:spPr bwMode="auto">
          <a:xfrm>
            <a:off x="3752851" y="3494486"/>
            <a:ext cx="4956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a:solidFill>
                  <a:prstClr val="black"/>
                </a:solidFill>
                <a:latin typeface="BIZ UDPゴシック" panose="020B0400000000000000" pitchFamily="50" charset="-128"/>
                <a:ea typeface="BIZ UDPゴシック" panose="020B0400000000000000" pitchFamily="50" charset="-128"/>
              </a:rPr>
              <a:t>20</a:t>
            </a:r>
            <a:endParaRPr lang="ja-JP" altLang="en-US" sz="1600">
              <a:solidFill>
                <a:prstClr val="black"/>
              </a:solidFill>
              <a:latin typeface="BIZ UDPゴシック" panose="020B0400000000000000" pitchFamily="50" charset="-128"/>
              <a:ea typeface="BIZ UDPゴシック" panose="020B0400000000000000" pitchFamily="50" charset="-128"/>
            </a:endParaRPr>
          </a:p>
        </p:txBody>
      </p:sp>
      <p:sp>
        <p:nvSpPr>
          <p:cNvPr id="16431" name="テキスト ボックス 92"/>
          <p:cNvSpPr txBox="1">
            <a:spLocks noChangeArrowheads="1"/>
          </p:cNvSpPr>
          <p:nvPr/>
        </p:nvSpPr>
        <p:spPr bwMode="auto">
          <a:xfrm>
            <a:off x="4752763" y="3516971"/>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2" name="テキスト ボックス 94"/>
          <p:cNvSpPr txBox="1">
            <a:spLocks noChangeArrowheads="1"/>
          </p:cNvSpPr>
          <p:nvPr/>
        </p:nvSpPr>
        <p:spPr bwMode="auto">
          <a:xfrm>
            <a:off x="6648167" y="3994964"/>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p>
        </p:txBody>
      </p:sp>
      <p:sp>
        <p:nvSpPr>
          <p:cNvPr id="16433" name="テキスト ボックス 95"/>
          <p:cNvSpPr txBox="1">
            <a:spLocks noChangeArrowheads="1"/>
          </p:cNvSpPr>
          <p:nvPr/>
        </p:nvSpPr>
        <p:spPr bwMode="auto">
          <a:xfrm>
            <a:off x="6745290" y="3520313"/>
            <a:ext cx="4956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120" name="直線コネクタ 119"/>
          <p:cNvCxnSpPr>
            <a:cxnSpLocks/>
          </p:cNvCxnSpPr>
          <p:nvPr/>
        </p:nvCxnSpPr>
        <p:spPr>
          <a:xfrm>
            <a:off x="7684644" y="3802790"/>
            <a:ext cx="0" cy="16404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39" name="テキスト ボックス 102"/>
          <p:cNvSpPr txBox="1">
            <a:spLocks noChangeArrowheads="1"/>
          </p:cNvSpPr>
          <p:nvPr/>
        </p:nvSpPr>
        <p:spPr bwMode="auto">
          <a:xfrm>
            <a:off x="8270108" y="3523094"/>
            <a:ext cx="470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28" name="正方形/長方形 127"/>
          <p:cNvSpPr/>
          <p:nvPr/>
        </p:nvSpPr>
        <p:spPr>
          <a:xfrm>
            <a:off x="3324229" y="3838577"/>
            <a:ext cx="1335435" cy="151611"/>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BIZ UDPゴシック" panose="020B0400000000000000" pitchFamily="50" charset="-128"/>
              <a:ea typeface="BIZ UDPゴシック" panose="020B0400000000000000" pitchFamily="50" charset="-128"/>
            </a:endParaRPr>
          </a:p>
        </p:txBody>
      </p:sp>
      <p:sp>
        <p:nvSpPr>
          <p:cNvPr id="16445" name="テキスト ボックス 91"/>
          <p:cNvSpPr txBox="1">
            <a:spLocks noChangeArrowheads="1"/>
          </p:cNvSpPr>
          <p:nvPr/>
        </p:nvSpPr>
        <p:spPr bwMode="auto">
          <a:xfrm>
            <a:off x="4652220" y="3889349"/>
            <a:ext cx="4796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FB</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50" name="正方形/長方形 17"/>
          <p:cNvSpPr>
            <a:spLocks noChangeArrowheads="1"/>
          </p:cNvSpPr>
          <p:nvPr/>
        </p:nvSpPr>
        <p:spPr bwMode="auto">
          <a:xfrm>
            <a:off x="8523871" y="5910686"/>
            <a:ext cx="122020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全体振り返り</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p:txBody>
      </p:sp>
      <p:sp>
        <p:nvSpPr>
          <p:cNvPr id="16451" name="Rectangle 171"/>
          <p:cNvSpPr>
            <a:spLocks noChangeArrowheads="1"/>
          </p:cNvSpPr>
          <p:nvPr/>
        </p:nvSpPr>
        <p:spPr bwMode="auto">
          <a:xfrm>
            <a:off x="8803871" y="5519513"/>
            <a:ext cx="891275" cy="336551"/>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30</a:t>
            </a:r>
          </a:p>
        </p:txBody>
      </p:sp>
      <p:sp>
        <p:nvSpPr>
          <p:cNvPr id="70" name="Rectangle 171"/>
          <p:cNvSpPr>
            <a:spLocks noChangeArrowheads="1"/>
          </p:cNvSpPr>
          <p:nvPr/>
        </p:nvSpPr>
        <p:spPr bwMode="auto">
          <a:xfrm>
            <a:off x="8018739" y="1988991"/>
            <a:ext cx="2050335" cy="357617"/>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休憩</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p:txBody>
      </p:sp>
      <p:sp>
        <p:nvSpPr>
          <p:cNvPr id="71" name="テキスト ボックス 91"/>
          <p:cNvSpPr txBox="1">
            <a:spLocks noChangeArrowheads="1"/>
          </p:cNvSpPr>
          <p:nvPr/>
        </p:nvSpPr>
        <p:spPr bwMode="auto">
          <a:xfrm>
            <a:off x="8263341" y="3909482"/>
            <a:ext cx="4796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FB</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79" name="直線コネクタ 78"/>
          <p:cNvCxnSpPr/>
          <p:nvPr/>
        </p:nvCxnSpPr>
        <p:spPr>
          <a:xfrm>
            <a:off x="5087888" y="381342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5519936" y="3848412"/>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5099791" y="3893494"/>
            <a:ext cx="400110" cy="781624"/>
          </a:xfrm>
          <a:prstGeom prst="rect">
            <a:avLst/>
          </a:prstGeom>
          <a:noFill/>
        </p:spPr>
        <p:txBody>
          <a:bodyPr vert="eaVert" wrap="none" rtlCol="0">
            <a:spAutoFit/>
          </a:bodyPr>
          <a:lstStyle/>
          <a:p>
            <a:pPr>
              <a:defRPr/>
            </a:pPr>
            <a:r>
              <a:rPr lang="ja-JP" altLang="en-US" sz="1400" dirty="0">
                <a:solidFill>
                  <a:prstClr val="black"/>
                </a:solidFill>
                <a:latin typeface="BIZ UDPゴシック" panose="020B0400000000000000" pitchFamily="50" charset="-128"/>
                <a:ea typeface="BIZ UDPゴシック" panose="020B0400000000000000" pitchFamily="50" charset="-128"/>
              </a:rPr>
              <a:t>バリア病</a:t>
            </a:r>
          </a:p>
        </p:txBody>
      </p:sp>
      <p:sp>
        <p:nvSpPr>
          <p:cNvPr id="82" name="テキスト ボックス 81"/>
          <p:cNvSpPr txBox="1"/>
          <p:nvPr/>
        </p:nvSpPr>
        <p:spPr>
          <a:xfrm>
            <a:off x="7684644" y="3884982"/>
            <a:ext cx="400110" cy="781624"/>
          </a:xfrm>
          <a:prstGeom prst="rect">
            <a:avLst/>
          </a:prstGeom>
          <a:noFill/>
        </p:spPr>
        <p:txBody>
          <a:bodyPr vert="eaVert" wrap="none" rtlCol="0">
            <a:spAutoFit/>
          </a:bodyPr>
          <a:lstStyle/>
          <a:p>
            <a:pPr>
              <a:defRPr/>
            </a:pPr>
            <a:r>
              <a:rPr lang="ja-JP" altLang="en-US" sz="1400" dirty="0">
                <a:solidFill>
                  <a:prstClr val="black"/>
                </a:solidFill>
                <a:latin typeface="BIZ UDPゴシック" panose="020B0400000000000000" pitchFamily="50" charset="-128"/>
                <a:ea typeface="BIZ UDPゴシック" panose="020B0400000000000000" pitchFamily="50" charset="-128"/>
              </a:rPr>
              <a:t>バリア病</a:t>
            </a:r>
          </a:p>
        </p:txBody>
      </p:sp>
      <p:sp>
        <p:nvSpPr>
          <p:cNvPr id="83" name="テキスト ボックス 92"/>
          <p:cNvSpPr txBox="1">
            <a:spLocks noChangeArrowheads="1"/>
          </p:cNvSpPr>
          <p:nvPr/>
        </p:nvSpPr>
        <p:spPr bwMode="auto">
          <a:xfrm>
            <a:off x="5206375" y="3508953"/>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84" name="テキスト ボックス 92"/>
          <p:cNvSpPr txBox="1">
            <a:spLocks noChangeArrowheads="1"/>
          </p:cNvSpPr>
          <p:nvPr/>
        </p:nvSpPr>
        <p:spPr bwMode="auto">
          <a:xfrm>
            <a:off x="7773196" y="3510380"/>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5206379" y="3079266"/>
            <a:ext cx="700833" cy="338554"/>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rtlCol="0">
            <a:spAutoFit/>
          </a:bodyPr>
          <a:lstStyle/>
          <a:p>
            <a:pPr>
              <a:defRPr/>
            </a:pPr>
            <a:r>
              <a:rPr lang="en-US" altLang="ja-JP" sz="1600" dirty="0">
                <a:solidFill>
                  <a:prstClr val="black"/>
                </a:solidFill>
                <a:latin typeface="BIZ UDPゴシック" panose="020B0400000000000000" pitchFamily="50" charset="-128"/>
                <a:ea typeface="BIZ UDPゴシック" panose="020B0400000000000000" pitchFamily="50" charset="-128"/>
              </a:rPr>
              <a:t>80</a:t>
            </a:r>
            <a:r>
              <a:rPr lang="ja-JP" altLang="en-US" sz="1600" dirty="0">
                <a:solidFill>
                  <a:prstClr val="black"/>
                </a:solidFill>
                <a:latin typeface="BIZ UDPゴシック" panose="020B0400000000000000" pitchFamily="50" charset="-128"/>
                <a:ea typeface="BIZ UDPゴシック" panose="020B0400000000000000" pitchFamily="50" charset="-128"/>
              </a:rPr>
              <a:t>分</a:t>
            </a:r>
          </a:p>
        </p:txBody>
      </p:sp>
      <p:sp>
        <p:nvSpPr>
          <p:cNvPr id="90" name="Rectangle 167"/>
          <p:cNvSpPr>
            <a:spLocks noChangeArrowheads="1"/>
          </p:cNvSpPr>
          <p:nvPr/>
        </p:nvSpPr>
        <p:spPr bwMode="auto">
          <a:xfrm>
            <a:off x="2418141" y="1996308"/>
            <a:ext cx="2691951" cy="353739"/>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80</a:t>
            </a:r>
          </a:p>
        </p:txBody>
      </p:sp>
      <p:sp>
        <p:nvSpPr>
          <p:cNvPr id="93" name="Text Box 88"/>
          <p:cNvSpPr txBox="1">
            <a:spLocks noChangeArrowheads="1"/>
          </p:cNvSpPr>
          <p:nvPr/>
        </p:nvSpPr>
        <p:spPr bwMode="auto">
          <a:xfrm>
            <a:off x="5244190" y="2372488"/>
            <a:ext cx="3424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休</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憩</a:t>
            </a:r>
          </a:p>
        </p:txBody>
      </p:sp>
      <p:sp>
        <p:nvSpPr>
          <p:cNvPr id="10" name="テキスト ボックス 9"/>
          <p:cNvSpPr txBox="1"/>
          <p:nvPr/>
        </p:nvSpPr>
        <p:spPr>
          <a:xfrm>
            <a:off x="2794444" y="2393024"/>
            <a:ext cx="2250937" cy="307777"/>
          </a:xfrm>
          <a:prstGeom prst="rect">
            <a:avLst/>
          </a:prstGeom>
          <a:noFill/>
        </p:spPr>
        <p:txBody>
          <a:bodyPr wrap="none" rtlCol="0">
            <a:spAutoFit/>
          </a:bodyPr>
          <a:lstStyle/>
          <a:p>
            <a:pPr>
              <a:defRPr/>
            </a:pPr>
            <a:r>
              <a:rPr lang="ja-JP" altLang="en-US" sz="1400" dirty="0">
                <a:solidFill>
                  <a:prstClr val="black"/>
                </a:solidFill>
                <a:latin typeface="BIZ UDPゴシック" panose="020B0400000000000000" pitchFamily="50" charset="-128"/>
                <a:ea typeface="BIZ UDPゴシック" panose="020B0400000000000000" pitchFamily="50" charset="-128"/>
              </a:rPr>
              <a:t>演習</a:t>
            </a:r>
            <a:r>
              <a:rPr lang="en-US" altLang="ja-JP" sz="1400" dirty="0">
                <a:solidFill>
                  <a:prstClr val="black"/>
                </a:solidFill>
                <a:latin typeface="BIZ UDPゴシック" panose="020B0400000000000000" pitchFamily="50" charset="-128"/>
                <a:ea typeface="BIZ UDPゴシック" panose="020B0400000000000000" pitchFamily="50" charset="-128"/>
              </a:rPr>
              <a:t>1</a:t>
            </a:r>
            <a:r>
              <a:rPr lang="ja-JP" altLang="en-US" sz="1400" dirty="0">
                <a:solidFill>
                  <a:prstClr val="black"/>
                </a:solidFill>
                <a:latin typeface="BIZ UDPゴシック" panose="020B0400000000000000" pitchFamily="50" charset="-128"/>
                <a:ea typeface="BIZ UDPゴシック" panose="020B0400000000000000" pitchFamily="50" charset="-128"/>
              </a:rPr>
              <a:t>回目（戦略を考える）</a:t>
            </a:r>
          </a:p>
        </p:txBody>
      </p:sp>
      <p:sp>
        <p:nvSpPr>
          <p:cNvPr id="11" name="右中かっこ 10"/>
          <p:cNvSpPr/>
          <p:nvPr/>
        </p:nvSpPr>
        <p:spPr>
          <a:xfrm rot="16200000">
            <a:off x="5735691" y="537504"/>
            <a:ext cx="281783" cy="591816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ja-JP" altLang="en-US" dirty="0">
              <a:solidFill>
                <a:prstClr val="black"/>
              </a:solidFill>
              <a:latin typeface="BIZ UDPゴシック" panose="020B0400000000000000" pitchFamily="50" charset="-128"/>
              <a:ea typeface="BIZ UDPゴシック" panose="020B0400000000000000" pitchFamily="50" charset="-128"/>
            </a:endParaRPr>
          </a:p>
        </p:txBody>
      </p:sp>
      <p:sp>
        <p:nvSpPr>
          <p:cNvPr id="96" name="Rectangle 167"/>
          <p:cNvSpPr>
            <a:spLocks noChangeArrowheads="1"/>
          </p:cNvSpPr>
          <p:nvPr/>
        </p:nvSpPr>
        <p:spPr bwMode="auto">
          <a:xfrm>
            <a:off x="2374964" y="5517755"/>
            <a:ext cx="2566169" cy="344885"/>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80</a:t>
            </a:r>
          </a:p>
        </p:txBody>
      </p:sp>
      <p:sp>
        <p:nvSpPr>
          <p:cNvPr id="97" name="テキスト ボックス 96"/>
          <p:cNvSpPr txBox="1"/>
          <p:nvPr/>
        </p:nvSpPr>
        <p:spPr>
          <a:xfrm>
            <a:off x="3161758" y="5928726"/>
            <a:ext cx="1039067" cy="307777"/>
          </a:xfrm>
          <a:prstGeom prst="rect">
            <a:avLst/>
          </a:prstGeom>
          <a:noFill/>
        </p:spPr>
        <p:txBody>
          <a:bodyPr wrap="none" rtlCol="0">
            <a:spAutoFit/>
          </a:bodyPr>
          <a:lstStyle/>
          <a:p>
            <a:pPr>
              <a:defRPr/>
            </a:pPr>
            <a:r>
              <a:rPr lang="ja-JP" altLang="en-US" sz="1400" dirty="0">
                <a:solidFill>
                  <a:prstClr val="black"/>
                </a:solidFill>
                <a:latin typeface="BIZ UDPゴシック" panose="020B0400000000000000" pitchFamily="50" charset="-128"/>
                <a:ea typeface="BIZ UDPゴシック" panose="020B0400000000000000" pitchFamily="50" charset="-128"/>
              </a:rPr>
              <a:t>演習</a:t>
            </a:r>
            <a:r>
              <a:rPr lang="en-US" altLang="ja-JP" sz="1400" dirty="0">
                <a:solidFill>
                  <a:prstClr val="black"/>
                </a:solidFill>
                <a:latin typeface="BIZ UDPゴシック" panose="020B0400000000000000" pitchFamily="50" charset="-128"/>
                <a:ea typeface="BIZ UDPゴシック" panose="020B0400000000000000" pitchFamily="50" charset="-128"/>
              </a:rPr>
              <a:t>2</a:t>
            </a:r>
            <a:r>
              <a:rPr lang="ja-JP" altLang="en-US" sz="1400" dirty="0">
                <a:solidFill>
                  <a:prstClr val="black"/>
                </a:solidFill>
                <a:latin typeface="BIZ UDPゴシック" panose="020B0400000000000000" pitchFamily="50" charset="-128"/>
                <a:ea typeface="BIZ UDPゴシック" panose="020B0400000000000000" pitchFamily="50" charset="-128"/>
              </a:rPr>
              <a:t>回目</a:t>
            </a:r>
          </a:p>
        </p:txBody>
      </p:sp>
      <p:sp>
        <p:nvSpPr>
          <p:cNvPr id="98" name="Rectangle 167"/>
          <p:cNvSpPr>
            <a:spLocks noChangeArrowheads="1"/>
          </p:cNvSpPr>
          <p:nvPr/>
        </p:nvSpPr>
        <p:spPr bwMode="auto">
          <a:xfrm>
            <a:off x="5516112" y="5513812"/>
            <a:ext cx="2731444" cy="342105"/>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80</a:t>
            </a:r>
          </a:p>
        </p:txBody>
      </p:sp>
      <p:sp>
        <p:nvSpPr>
          <p:cNvPr id="99" name="テキスト ボックス 98"/>
          <p:cNvSpPr txBox="1"/>
          <p:nvPr/>
        </p:nvSpPr>
        <p:spPr>
          <a:xfrm>
            <a:off x="6197488" y="5917788"/>
            <a:ext cx="1039067" cy="307777"/>
          </a:xfrm>
          <a:prstGeom prst="rect">
            <a:avLst/>
          </a:prstGeom>
          <a:noFill/>
        </p:spPr>
        <p:txBody>
          <a:bodyPr wrap="none" rtlCol="0">
            <a:spAutoFit/>
          </a:bodyPr>
          <a:lstStyle/>
          <a:p>
            <a:pPr>
              <a:defRPr/>
            </a:pPr>
            <a:r>
              <a:rPr lang="ja-JP" altLang="en-US" sz="1400" dirty="0">
                <a:solidFill>
                  <a:prstClr val="black"/>
                </a:solidFill>
                <a:latin typeface="BIZ UDPゴシック" panose="020B0400000000000000" pitchFamily="50" charset="-128"/>
                <a:ea typeface="BIZ UDPゴシック" panose="020B0400000000000000" pitchFamily="50" charset="-128"/>
              </a:rPr>
              <a:t>演習</a:t>
            </a:r>
            <a:r>
              <a:rPr lang="en-US" altLang="ja-JP" sz="1400" dirty="0">
                <a:solidFill>
                  <a:prstClr val="black"/>
                </a:solidFill>
                <a:latin typeface="BIZ UDPゴシック" panose="020B0400000000000000" pitchFamily="50" charset="-128"/>
                <a:ea typeface="BIZ UDPゴシック" panose="020B0400000000000000" pitchFamily="50" charset="-128"/>
              </a:rPr>
              <a:t>3</a:t>
            </a:r>
            <a:r>
              <a:rPr lang="ja-JP" altLang="en-US" sz="1400" dirty="0">
                <a:solidFill>
                  <a:prstClr val="black"/>
                </a:solidFill>
                <a:latin typeface="BIZ UDPゴシック" panose="020B0400000000000000" pitchFamily="50" charset="-128"/>
                <a:ea typeface="BIZ UDPゴシック" panose="020B0400000000000000" pitchFamily="50" charset="-128"/>
              </a:rPr>
              <a:t>回目</a:t>
            </a:r>
          </a:p>
        </p:txBody>
      </p:sp>
      <p:sp>
        <p:nvSpPr>
          <p:cNvPr id="100" name="Rectangle 171"/>
          <p:cNvSpPr>
            <a:spLocks noChangeArrowheads="1"/>
          </p:cNvSpPr>
          <p:nvPr/>
        </p:nvSpPr>
        <p:spPr bwMode="auto">
          <a:xfrm>
            <a:off x="8270108" y="5520015"/>
            <a:ext cx="533763" cy="338151"/>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b="1" dirty="0">
                <a:solidFill>
                  <a:srgbClr val="FF0000"/>
                </a:solidFill>
                <a:latin typeface="BIZ UDPゴシック" panose="020B0400000000000000" pitchFamily="50" charset="-128"/>
                <a:ea typeface="BIZ UDPゴシック" panose="020B0400000000000000" pitchFamily="50" charset="-128"/>
              </a:rPr>
              <a:t>15</a:t>
            </a:r>
          </a:p>
        </p:txBody>
      </p:sp>
      <p:sp>
        <p:nvSpPr>
          <p:cNvPr id="13" name="四角形吹き出し 12"/>
          <p:cNvSpPr/>
          <p:nvPr/>
        </p:nvSpPr>
        <p:spPr>
          <a:xfrm>
            <a:off x="2407805" y="3107058"/>
            <a:ext cx="7036673" cy="1631979"/>
          </a:xfrm>
          <a:prstGeom prst="wedgeRectCallout">
            <a:avLst>
              <a:gd name="adj1" fmla="val 17754"/>
              <a:gd name="adj2" fmla="val 6561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ja-JP" altLang="en-US">
              <a:solidFill>
                <a:prstClr val="white"/>
              </a:solidFill>
              <a:latin typeface="BIZ UDPゴシック" panose="020B0400000000000000" pitchFamily="50" charset="-128"/>
              <a:ea typeface="BIZ UDPゴシック" panose="020B0400000000000000" pitchFamily="50" charset="-128"/>
            </a:endParaRPr>
          </a:p>
        </p:txBody>
      </p:sp>
      <p:sp>
        <p:nvSpPr>
          <p:cNvPr id="78" name="Rectangle 135">
            <a:extLst>
              <a:ext uri="{FF2B5EF4-FFF2-40B4-BE49-F238E27FC236}">
                <a16:creationId xmlns:a16="http://schemas.microsoft.com/office/drawing/2014/main" id="{C60995E5-F004-4190-B13C-C64FFCDE2AA7}"/>
              </a:ext>
            </a:extLst>
          </p:cNvPr>
          <p:cNvSpPr>
            <a:spLocks noChangeArrowheads="1"/>
          </p:cNvSpPr>
          <p:nvPr/>
        </p:nvSpPr>
        <p:spPr bwMode="auto">
          <a:xfrm>
            <a:off x="1954218" y="1992317"/>
            <a:ext cx="453588" cy="35068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b="1" dirty="0">
                <a:solidFill>
                  <a:srgbClr val="FF0000"/>
                </a:solidFill>
                <a:latin typeface="BIZ UDPゴシック" panose="020B0400000000000000" pitchFamily="50" charset="-128"/>
                <a:ea typeface="BIZ UDPゴシック" panose="020B0400000000000000" pitchFamily="50" charset="-128"/>
              </a:rPr>
              <a:t>15</a:t>
            </a:r>
          </a:p>
        </p:txBody>
      </p:sp>
      <p:sp>
        <p:nvSpPr>
          <p:cNvPr id="81" name="Text Box 26">
            <a:extLst>
              <a:ext uri="{FF2B5EF4-FFF2-40B4-BE49-F238E27FC236}">
                <a16:creationId xmlns:a16="http://schemas.microsoft.com/office/drawing/2014/main" id="{6C2171B5-9902-42FA-B579-F5A9C89CBEDA}"/>
              </a:ext>
            </a:extLst>
          </p:cNvPr>
          <p:cNvSpPr txBox="1">
            <a:spLocks noChangeArrowheads="1"/>
          </p:cNvSpPr>
          <p:nvPr/>
        </p:nvSpPr>
        <p:spPr bwMode="auto">
          <a:xfrm>
            <a:off x="1919292" y="2405160"/>
            <a:ext cx="69691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導入</a:t>
            </a:r>
          </a:p>
        </p:txBody>
      </p:sp>
      <p:sp>
        <p:nvSpPr>
          <p:cNvPr id="86" name="Rectangle 167">
            <a:extLst>
              <a:ext uri="{FF2B5EF4-FFF2-40B4-BE49-F238E27FC236}">
                <a16:creationId xmlns:a16="http://schemas.microsoft.com/office/drawing/2014/main" id="{5A554331-00D7-4E83-8DF1-F3759A242F34}"/>
              </a:ext>
            </a:extLst>
          </p:cNvPr>
          <p:cNvSpPr>
            <a:spLocks noChangeArrowheads="1"/>
          </p:cNvSpPr>
          <p:nvPr/>
        </p:nvSpPr>
        <p:spPr bwMode="auto">
          <a:xfrm>
            <a:off x="5586610" y="1988842"/>
            <a:ext cx="2432128" cy="354522"/>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70</a:t>
            </a:r>
          </a:p>
        </p:txBody>
      </p:sp>
      <p:sp>
        <p:nvSpPr>
          <p:cNvPr id="87" name="Text Box 88">
            <a:extLst>
              <a:ext uri="{FF2B5EF4-FFF2-40B4-BE49-F238E27FC236}">
                <a16:creationId xmlns:a16="http://schemas.microsoft.com/office/drawing/2014/main" id="{E2257800-42F4-4899-8DA0-B8C4ACDC43A3}"/>
              </a:ext>
            </a:extLst>
          </p:cNvPr>
          <p:cNvSpPr txBox="1">
            <a:spLocks noChangeArrowheads="1"/>
          </p:cNvSpPr>
          <p:nvPr/>
        </p:nvSpPr>
        <p:spPr bwMode="auto">
          <a:xfrm>
            <a:off x="5741853" y="2364009"/>
            <a:ext cx="214975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CL</a:t>
            </a:r>
            <a:r>
              <a:rPr lang="ja-JP" altLang="en-US" sz="1400" dirty="0">
                <a:solidFill>
                  <a:srgbClr val="000000"/>
                </a:solidFill>
                <a:latin typeface="BIZ UDPゴシック" panose="020B0400000000000000" pitchFamily="50" charset="-128"/>
                <a:ea typeface="BIZ UDPゴシック" panose="020B0400000000000000" pitchFamily="50" charset="-128"/>
              </a:rPr>
              <a:t>シナリオ作り・指導</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自己紹介</a:t>
            </a:r>
            <a:r>
              <a:rPr lang="en-US" altLang="ja-JP" sz="1400" dirty="0">
                <a:solidFill>
                  <a:srgbClr val="000000"/>
                </a:solidFill>
                <a:latin typeface="BIZ UDPゴシック" panose="020B0400000000000000" pitchFamily="50" charset="-128"/>
                <a:ea typeface="BIZ UDPゴシック" panose="020B0400000000000000" pitchFamily="50" charset="-128"/>
              </a:rPr>
              <a:t>10</a:t>
            </a:r>
            <a:r>
              <a:rPr lang="ja-JP" altLang="en-US" sz="1400" dirty="0">
                <a:solidFill>
                  <a:srgbClr val="000000"/>
                </a:solidFill>
                <a:latin typeface="BIZ UDPゴシック" panose="020B0400000000000000" pitchFamily="50" charset="-128"/>
                <a:ea typeface="BIZ UDPゴシック" panose="020B0400000000000000" pitchFamily="50" charset="-128"/>
              </a:rPr>
              <a:t>分＋</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3</a:t>
            </a:r>
            <a:r>
              <a:rPr lang="ja-JP" altLang="en-US" sz="1400" dirty="0">
                <a:solidFill>
                  <a:srgbClr val="000000"/>
                </a:solidFill>
                <a:latin typeface="BIZ UDPゴシック" panose="020B0400000000000000" pitchFamily="50" charset="-128"/>
                <a:ea typeface="BIZ UDPゴシック" panose="020B0400000000000000" pitchFamily="50" charset="-128"/>
              </a:rPr>
              <a:t>人</a:t>
            </a:r>
            <a:r>
              <a:rPr lang="en-US" altLang="ja-JP" sz="1400" dirty="0">
                <a:solidFill>
                  <a:srgbClr val="000000"/>
                </a:solidFill>
                <a:latin typeface="BIZ UDPゴシック" panose="020B0400000000000000" pitchFamily="50" charset="-128"/>
                <a:ea typeface="BIZ UDPゴシック" panose="020B0400000000000000" pitchFamily="50" charset="-128"/>
              </a:rPr>
              <a:t>GP</a:t>
            </a:r>
            <a:r>
              <a:rPr lang="ja-JP" altLang="en-US" sz="1400" dirty="0">
                <a:solidFill>
                  <a:srgbClr val="000000"/>
                </a:solidFill>
                <a:latin typeface="BIZ UDPゴシック" panose="020B0400000000000000" pitchFamily="50" charset="-128"/>
                <a:ea typeface="BIZ UDPゴシック" panose="020B0400000000000000" pitchFamily="50" charset="-128"/>
              </a:rPr>
              <a:t>で</a:t>
            </a:r>
            <a:r>
              <a:rPr lang="en-US" altLang="ja-JP" sz="1400" dirty="0">
                <a:solidFill>
                  <a:srgbClr val="000000"/>
                </a:solidFill>
                <a:latin typeface="BIZ UDPゴシック" panose="020B0400000000000000" pitchFamily="50" charset="-128"/>
                <a:ea typeface="BIZ UDPゴシック" panose="020B0400000000000000" pitchFamily="50" charset="-128"/>
              </a:rPr>
              <a:t>20</a:t>
            </a:r>
            <a:r>
              <a:rPr lang="ja-JP" altLang="en-US" sz="1400" dirty="0">
                <a:solidFill>
                  <a:srgbClr val="000000"/>
                </a:solidFill>
                <a:latin typeface="BIZ UDPゴシック" panose="020B0400000000000000" pitchFamily="50" charset="-128"/>
                <a:ea typeface="BIZ UDPゴシック" panose="020B0400000000000000" pitchFamily="50" charset="-128"/>
              </a:rPr>
              <a:t>分</a:t>
            </a:r>
            <a:r>
              <a:rPr lang="en-US" altLang="ja-JP" sz="1400" dirty="0">
                <a:solidFill>
                  <a:srgbClr val="000000"/>
                </a:solidFill>
                <a:latin typeface="BIZ UDPゴシック" panose="020B0400000000000000" pitchFamily="50" charset="-128"/>
                <a:ea typeface="BIZ UDPゴシック" panose="020B0400000000000000" pitchFamily="50" charset="-128"/>
              </a:rPr>
              <a:t>×</a:t>
            </a:r>
            <a:r>
              <a:rPr lang="ja-JP" altLang="en-US" sz="1400" dirty="0">
                <a:solidFill>
                  <a:srgbClr val="000000"/>
                </a:solidFill>
                <a:latin typeface="BIZ UDPゴシック" panose="020B0400000000000000" pitchFamily="50" charset="-128"/>
                <a:ea typeface="BIZ UDPゴシック" panose="020B0400000000000000" pitchFamily="50" charset="-128"/>
              </a:rPr>
              <a:t>３</a:t>
            </a:r>
          </a:p>
        </p:txBody>
      </p:sp>
      <p:sp>
        <p:nvSpPr>
          <p:cNvPr id="94" name="テキスト ボックス 102">
            <a:extLst>
              <a:ext uri="{FF2B5EF4-FFF2-40B4-BE49-F238E27FC236}">
                <a16:creationId xmlns:a16="http://schemas.microsoft.com/office/drawing/2014/main" id="{B6C9C9BF-F46D-44ED-B06D-1CF563F77DF1}"/>
              </a:ext>
            </a:extLst>
          </p:cNvPr>
          <p:cNvSpPr txBox="1">
            <a:spLocks noChangeArrowheads="1"/>
          </p:cNvSpPr>
          <p:nvPr/>
        </p:nvSpPr>
        <p:spPr bwMode="auto">
          <a:xfrm>
            <a:off x="5722775" y="3510590"/>
            <a:ext cx="470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95" name="直線コネクタ 94">
            <a:extLst>
              <a:ext uri="{FF2B5EF4-FFF2-40B4-BE49-F238E27FC236}">
                <a16:creationId xmlns:a16="http://schemas.microsoft.com/office/drawing/2014/main" id="{26698A6A-3600-4AC7-B238-FF3A6B1AA058}"/>
              </a:ext>
            </a:extLst>
          </p:cNvPr>
          <p:cNvCxnSpPr/>
          <p:nvPr/>
        </p:nvCxnSpPr>
        <p:spPr>
          <a:xfrm>
            <a:off x="6308509" y="3842152"/>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2" name="正方形/長方形 101">
            <a:extLst>
              <a:ext uri="{FF2B5EF4-FFF2-40B4-BE49-F238E27FC236}">
                <a16:creationId xmlns:a16="http://schemas.microsoft.com/office/drawing/2014/main" id="{4CE17046-7CB3-46AE-AC68-A37E263EB09E}"/>
              </a:ext>
            </a:extLst>
          </p:cNvPr>
          <p:cNvSpPr/>
          <p:nvPr/>
        </p:nvSpPr>
        <p:spPr>
          <a:xfrm>
            <a:off x="6305242" y="3828459"/>
            <a:ext cx="1379363" cy="150446"/>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BIZ UDPゴシック" panose="020B0400000000000000" pitchFamily="50" charset="-128"/>
              <a:ea typeface="BIZ UDPゴシック" panose="020B0400000000000000" pitchFamily="50" charset="-128"/>
            </a:endParaRPr>
          </a:p>
        </p:txBody>
      </p:sp>
      <p:cxnSp>
        <p:nvCxnSpPr>
          <p:cNvPr id="103" name="直線コネクタ 102">
            <a:extLst>
              <a:ext uri="{FF2B5EF4-FFF2-40B4-BE49-F238E27FC236}">
                <a16:creationId xmlns:a16="http://schemas.microsoft.com/office/drawing/2014/main" id="{58CDC4B9-43D8-4E75-A310-BFC1C8327F57}"/>
              </a:ext>
            </a:extLst>
          </p:cNvPr>
          <p:cNvCxnSpPr/>
          <p:nvPr/>
        </p:nvCxnSpPr>
        <p:spPr>
          <a:xfrm>
            <a:off x="8124825" y="3802791"/>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0F529834-C197-47F3-9F9C-DA9DCE3D684B}"/>
              </a:ext>
            </a:extLst>
          </p:cNvPr>
          <p:cNvCxnSpPr/>
          <p:nvPr/>
        </p:nvCxnSpPr>
        <p:spPr>
          <a:xfrm>
            <a:off x="8789439" y="3769920"/>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5" name="テキスト ボックス 91">
            <a:extLst>
              <a:ext uri="{FF2B5EF4-FFF2-40B4-BE49-F238E27FC236}">
                <a16:creationId xmlns:a16="http://schemas.microsoft.com/office/drawing/2014/main" id="{AF7D8A0C-C77E-4F87-B2AC-604349CB977D}"/>
              </a:ext>
            </a:extLst>
          </p:cNvPr>
          <p:cNvSpPr txBox="1">
            <a:spLocks noChangeArrowheads="1"/>
          </p:cNvSpPr>
          <p:nvPr/>
        </p:nvSpPr>
        <p:spPr bwMode="auto">
          <a:xfrm>
            <a:off x="5691110" y="3896131"/>
            <a:ext cx="47961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FB</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85" name="テキスト ボックス 84">
            <a:extLst>
              <a:ext uri="{FF2B5EF4-FFF2-40B4-BE49-F238E27FC236}">
                <a16:creationId xmlns:a16="http://schemas.microsoft.com/office/drawing/2014/main" id="{0809C8B6-272F-4727-9CBB-DD5BD35F66E9}"/>
              </a:ext>
            </a:extLst>
          </p:cNvPr>
          <p:cNvSpPr txBox="1"/>
          <p:nvPr/>
        </p:nvSpPr>
        <p:spPr>
          <a:xfrm>
            <a:off x="3707185" y="6397914"/>
            <a:ext cx="3168648" cy="307777"/>
          </a:xfrm>
          <a:prstGeom prst="rect">
            <a:avLst/>
          </a:prstGeom>
          <a:noFill/>
        </p:spPr>
        <p:txBody>
          <a:bodyPr wrap="square" rtlCol="0">
            <a:spAutoFit/>
          </a:bodyPr>
          <a:lstStyle/>
          <a:p>
            <a:pPr>
              <a:defRPr/>
            </a:pPr>
            <a:r>
              <a:rPr lang="ja-JP" altLang="en-US" sz="1400" dirty="0">
                <a:solidFill>
                  <a:prstClr val="black"/>
                </a:solidFill>
                <a:latin typeface="BIZ UDPゴシック" panose="020B0400000000000000" pitchFamily="50" charset="-128"/>
                <a:ea typeface="BIZ UDPゴシック" panose="020B0400000000000000" pitchFamily="50" charset="-128"/>
              </a:rPr>
              <a:t>戦略を考えながらロープレをする</a:t>
            </a:r>
          </a:p>
        </p:txBody>
      </p:sp>
      <p:sp>
        <p:nvSpPr>
          <p:cNvPr id="88" name="テキスト ボックス 91">
            <a:extLst>
              <a:ext uri="{FF2B5EF4-FFF2-40B4-BE49-F238E27FC236}">
                <a16:creationId xmlns:a16="http://schemas.microsoft.com/office/drawing/2014/main" id="{81159401-333C-4F9B-8AE0-229CEB514F5E}"/>
              </a:ext>
            </a:extLst>
          </p:cNvPr>
          <p:cNvSpPr txBox="1">
            <a:spLocks noChangeArrowheads="1"/>
          </p:cNvSpPr>
          <p:nvPr/>
        </p:nvSpPr>
        <p:spPr bwMode="auto">
          <a:xfrm>
            <a:off x="10171438" y="109215"/>
            <a:ext cx="192039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400" dirty="0">
                <a:solidFill>
                  <a:prstClr val="black"/>
                </a:solidFill>
                <a:latin typeface="Arial" charset="0"/>
              </a:rPr>
              <a:t>2025</a:t>
            </a:r>
            <a:r>
              <a:rPr lang="ja-JP" altLang="en-US" sz="1400" dirty="0">
                <a:solidFill>
                  <a:prstClr val="black"/>
                </a:solidFill>
                <a:latin typeface="Arial" charset="0"/>
              </a:rPr>
              <a:t>年</a:t>
            </a:r>
            <a:r>
              <a:rPr lang="en-US" altLang="ja-JP" sz="1400" dirty="0">
                <a:solidFill>
                  <a:prstClr val="black"/>
                </a:solidFill>
                <a:latin typeface="Arial" charset="0"/>
              </a:rPr>
              <a:t>6</a:t>
            </a:r>
            <a:r>
              <a:rPr lang="ja-JP" altLang="en-US" sz="1400" dirty="0">
                <a:solidFill>
                  <a:prstClr val="black"/>
                </a:solidFill>
                <a:latin typeface="Arial" charset="0"/>
              </a:rPr>
              <a:t>月</a:t>
            </a:r>
            <a:r>
              <a:rPr lang="en-US" altLang="ja-JP" sz="1400" dirty="0">
                <a:solidFill>
                  <a:prstClr val="black"/>
                </a:solidFill>
                <a:latin typeface="Arial" charset="0"/>
              </a:rPr>
              <a:t>15</a:t>
            </a:r>
            <a:r>
              <a:rPr lang="ja-JP" altLang="en-US" sz="1400" dirty="0">
                <a:solidFill>
                  <a:prstClr val="black"/>
                </a:solidFill>
                <a:latin typeface="Arial" charset="0"/>
              </a:rPr>
              <a:t>日　</a:t>
            </a:r>
            <a:endParaRPr lang="en-US" altLang="ja-JP" sz="1400" dirty="0">
              <a:solidFill>
                <a:prstClr val="black"/>
              </a:solidFill>
              <a:latin typeface="Arial" charset="0"/>
            </a:endParaRPr>
          </a:p>
          <a:p>
            <a:pPr eaLnBrk="1" fontAlgn="base" hangingPunct="1">
              <a:spcBef>
                <a:spcPct val="0"/>
              </a:spcBef>
              <a:spcAft>
                <a:spcPct val="0"/>
              </a:spcAft>
              <a:buNone/>
              <a:defRPr/>
            </a:pPr>
            <a:r>
              <a:rPr lang="ja-JP" altLang="en-US" sz="1400" dirty="0">
                <a:solidFill>
                  <a:prstClr val="black"/>
                </a:solidFill>
                <a:latin typeface="Arial" charset="0"/>
              </a:rPr>
              <a:t>休憩</a:t>
            </a:r>
            <a:r>
              <a:rPr lang="en-US" altLang="ja-JP" sz="1400" dirty="0">
                <a:solidFill>
                  <a:prstClr val="black"/>
                </a:solidFill>
                <a:latin typeface="Arial" charset="0"/>
              </a:rPr>
              <a:t>15</a:t>
            </a:r>
            <a:r>
              <a:rPr lang="ja-JP" altLang="en-US" sz="1400" dirty="0">
                <a:solidFill>
                  <a:prstClr val="black"/>
                </a:solidFill>
                <a:latin typeface="Arial" charset="0"/>
              </a:rPr>
              <a:t>分バージョン</a:t>
            </a:r>
          </a:p>
        </p:txBody>
      </p:sp>
      <p:sp>
        <p:nvSpPr>
          <p:cNvPr id="89" name="Rectangle 171">
            <a:extLst>
              <a:ext uri="{FF2B5EF4-FFF2-40B4-BE49-F238E27FC236}">
                <a16:creationId xmlns:a16="http://schemas.microsoft.com/office/drawing/2014/main" id="{98A3ABE8-7D34-4086-871A-163B92A4340B}"/>
              </a:ext>
            </a:extLst>
          </p:cNvPr>
          <p:cNvSpPr>
            <a:spLocks noChangeArrowheads="1"/>
          </p:cNvSpPr>
          <p:nvPr/>
        </p:nvSpPr>
        <p:spPr bwMode="auto">
          <a:xfrm>
            <a:off x="5099792" y="1991811"/>
            <a:ext cx="486820" cy="3511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b="1" dirty="0">
                <a:solidFill>
                  <a:srgbClr val="FF0000"/>
                </a:solidFill>
                <a:latin typeface="BIZ UDPゴシック" panose="020B0400000000000000" pitchFamily="50" charset="-128"/>
                <a:ea typeface="BIZ UDPゴシック" panose="020B0400000000000000" pitchFamily="50" charset="-128"/>
              </a:rPr>
              <a:t>15</a:t>
            </a:r>
          </a:p>
        </p:txBody>
      </p:sp>
      <p:sp>
        <p:nvSpPr>
          <p:cNvPr id="106" name="Text Box 88">
            <a:extLst>
              <a:ext uri="{FF2B5EF4-FFF2-40B4-BE49-F238E27FC236}">
                <a16:creationId xmlns:a16="http://schemas.microsoft.com/office/drawing/2014/main" id="{E2182632-2EEE-49BD-A54B-AC231A0450B1}"/>
              </a:ext>
            </a:extLst>
          </p:cNvPr>
          <p:cNvSpPr txBox="1">
            <a:spLocks noChangeArrowheads="1"/>
          </p:cNvSpPr>
          <p:nvPr/>
        </p:nvSpPr>
        <p:spPr bwMode="auto">
          <a:xfrm>
            <a:off x="8129276" y="5870638"/>
            <a:ext cx="3424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休</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憩</a:t>
            </a:r>
          </a:p>
        </p:txBody>
      </p:sp>
      <p:sp>
        <p:nvSpPr>
          <p:cNvPr id="107" name="Text Box 88">
            <a:extLst>
              <a:ext uri="{FF2B5EF4-FFF2-40B4-BE49-F238E27FC236}">
                <a16:creationId xmlns:a16="http://schemas.microsoft.com/office/drawing/2014/main" id="{BFF03800-C802-467B-B1F8-3086FBB8A0EC}"/>
              </a:ext>
            </a:extLst>
          </p:cNvPr>
          <p:cNvSpPr txBox="1">
            <a:spLocks noChangeArrowheads="1"/>
          </p:cNvSpPr>
          <p:nvPr/>
        </p:nvSpPr>
        <p:spPr bwMode="auto">
          <a:xfrm>
            <a:off x="4679748" y="9299090"/>
            <a:ext cx="3424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Times New Roman" pitchFamily="18" charset="0"/>
              </a:rPr>
              <a:t>休</a:t>
            </a:r>
            <a:endParaRPr lang="en-US" altLang="ja-JP" sz="1400" dirty="0">
              <a:solidFill>
                <a:srgbClr val="000000"/>
              </a:solidFill>
              <a:latin typeface="Times New Roman" pitchFamily="18" charset="0"/>
            </a:endParaRPr>
          </a:p>
          <a:p>
            <a:pPr algn="ctr" eaLnBrk="1" fontAlgn="base" hangingPunct="1">
              <a:spcBef>
                <a:spcPct val="0"/>
              </a:spcBef>
              <a:spcAft>
                <a:spcPct val="0"/>
              </a:spcAft>
              <a:buNone/>
              <a:defRPr/>
            </a:pPr>
            <a:r>
              <a:rPr lang="ja-JP" altLang="en-US" sz="1400" dirty="0">
                <a:solidFill>
                  <a:srgbClr val="000000"/>
                </a:solidFill>
                <a:latin typeface="Times New Roman" pitchFamily="18" charset="0"/>
              </a:rPr>
              <a:t>憩</a:t>
            </a:r>
          </a:p>
        </p:txBody>
      </p:sp>
      <p:sp>
        <p:nvSpPr>
          <p:cNvPr id="108" name="Text Box 88">
            <a:extLst>
              <a:ext uri="{FF2B5EF4-FFF2-40B4-BE49-F238E27FC236}">
                <a16:creationId xmlns:a16="http://schemas.microsoft.com/office/drawing/2014/main" id="{DDF0AFD5-D493-4FFD-9B7F-CE5349BF31EF}"/>
              </a:ext>
            </a:extLst>
          </p:cNvPr>
          <p:cNvSpPr txBox="1">
            <a:spLocks noChangeArrowheads="1"/>
          </p:cNvSpPr>
          <p:nvPr/>
        </p:nvSpPr>
        <p:spPr bwMode="auto">
          <a:xfrm>
            <a:off x="4937656" y="5823317"/>
            <a:ext cx="3424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休</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憩</a:t>
            </a:r>
          </a:p>
        </p:txBody>
      </p:sp>
    </p:spTree>
    <p:extLst>
      <p:ext uri="{BB962C8B-B14F-4D97-AF65-F5344CB8AC3E}">
        <p14:creationId xmlns:p14="http://schemas.microsoft.com/office/powerpoint/2010/main" val="3221899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吹き出し: 角を丸めた四角形 3">
            <a:extLst>
              <a:ext uri="{FF2B5EF4-FFF2-40B4-BE49-F238E27FC236}">
                <a16:creationId xmlns:a16="http://schemas.microsoft.com/office/drawing/2014/main" id="{F0324B1A-5DC0-411A-8834-9F1E051C0F01}"/>
              </a:ext>
            </a:extLst>
          </p:cNvPr>
          <p:cNvSpPr/>
          <p:nvPr/>
        </p:nvSpPr>
        <p:spPr>
          <a:xfrm>
            <a:off x="1080617" y="3956181"/>
            <a:ext cx="10030765" cy="2507309"/>
          </a:xfrm>
          <a:prstGeom prst="wedgeRoundRectCallout">
            <a:avLst>
              <a:gd name="adj1" fmla="val -16307"/>
              <a:gd name="adj2" fmla="val -85783"/>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主任指導者が、ケースを区切って説明しながら、受講者に戦略を考えてもらう</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BIZ UDPゴシック" panose="020B0400000000000000" pitchFamily="50" charset="-128"/>
                <a:ea typeface="BIZ UDPゴシック" panose="020B0400000000000000" pitchFamily="50" charset="-128"/>
              </a:rPr>
              <a:t>＜必要書類＞バリア病のシート</a:t>
            </a:r>
            <a:endParaRPr lang="en-US" altLang="ja-JP" sz="20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BIZ UDPゴシック" panose="020B0400000000000000" pitchFamily="50" charset="-128"/>
                <a:ea typeface="BIZ UDPゴシック" panose="020B0400000000000000" pitchFamily="50" charset="-128"/>
              </a:rPr>
              <a:t>①　主任指導者がケースを区切ってはなす（主任指導者はケースを考えてくる）</a:t>
            </a:r>
            <a:endParaRPr lang="en-US" altLang="ja-JP" sz="20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　受講者は、聞きながら自分でも考える　</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　解説も主任指導者（もしくは下園</a:t>
            </a:r>
            <a:r>
              <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MRSI</a:t>
            </a: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に手伝ってもらう）</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6386" name="Rectangle 15"/>
          <p:cNvSpPr>
            <a:spLocks noGrp="1" noChangeArrowheads="1"/>
          </p:cNvSpPr>
          <p:nvPr>
            <p:ph type="title" idx="4294967295"/>
          </p:nvPr>
        </p:nvSpPr>
        <p:spPr>
          <a:xfrm>
            <a:off x="491613" y="191945"/>
            <a:ext cx="7380288" cy="504825"/>
          </a:xfrm>
        </p:spPr>
        <p:txBody>
          <a:bodyPr>
            <a:normAutofit fontScale="90000"/>
          </a:bodyPr>
          <a:lstStyle/>
          <a:p>
            <a:pPr eaLnBrk="1" hangingPunct="1"/>
            <a:r>
              <a:rPr lang="ja-JP" altLang="en-US" sz="4000" dirty="0">
                <a:latin typeface="BIZ UDPゴシック" panose="020B0400000000000000" pitchFamily="50" charset="-128"/>
                <a:ea typeface="BIZ UDPゴシック" panose="020B0400000000000000" pitchFamily="50" charset="-128"/>
                <a:cs typeface="Arial" panose="020B0604020202020204" pitchFamily="34" charset="0"/>
              </a:rPr>
              <a:t>演習１回目（戦略を考える）</a:t>
            </a:r>
          </a:p>
        </p:txBody>
      </p:sp>
      <p:sp>
        <p:nvSpPr>
          <p:cNvPr id="16387" name="Text Box 35"/>
          <p:cNvSpPr txBox="1">
            <a:spLocks noChangeArrowheads="1"/>
          </p:cNvSpPr>
          <p:nvPr/>
        </p:nvSpPr>
        <p:spPr bwMode="auto">
          <a:xfrm>
            <a:off x="8912611" y="2028878"/>
            <a:ext cx="543739"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休憩</a:t>
            </a:r>
          </a:p>
        </p:txBody>
      </p:sp>
      <p:cxnSp>
        <p:nvCxnSpPr>
          <p:cNvPr id="92" name="直線コネクタ 91"/>
          <p:cNvCxnSpPr/>
          <p:nvPr/>
        </p:nvCxnSpPr>
        <p:spPr>
          <a:xfrm flipV="1">
            <a:off x="4091779" y="1601837"/>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641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34882" y="1601838"/>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28033" y="1601838"/>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8633" y="1601838"/>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02422" y="1601838"/>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直線コネクタ 100"/>
          <p:cNvCxnSpPr>
            <a:cxnSpLocks/>
            <a:stCxn id="16411" idx="3"/>
            <a:endCxn id="16413" idx="1"/>
          </p:cNvCxnSpPr>
          <p:nvPr/>
        </p:nvCxnSpPr>
        <p:spPr>
          <a:xfrm>
            <a:off x="2150271" y="1751061"/>
            <a:ext cx="795215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415" name="テキスト ボックス 14"/>
          <p:cNvSpPr txBox="1">
            <a:spLocks noChangeArrowheads="1"/>
          </p:cNvSpPr>
          <p:nvPr/>
        </p:nvSpPr>
        <p:spPr bwMode="auto">
          <a:xfrm>
            <a:off x="1740696" y="1160511"/>
            <a:ext cx="8835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0930</a:t>
            </a: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6416" name="テキスト ボックス 101"/>
          <p:cNvSpPr txBox="1">
            <a:spLocks noChangeArrowheads="1"/>
          </p:cNvSpPr>
          <p:nvPr/>
        </p:nvSpPr>
        <p:spPr bwMode="auto">
          <a:xfrm>
            <a:off x="3744120" y="120178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1030</a:t>
            </a: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6417" name="テキスト ボックス 102"/>
          <p:cNvSpPr txBox="1">
            <a:spLocks noChangeArrowheads="1"/>
          </p:cNvSpPr>
          <p:nvPr/>
        </p:nvSpPr>
        <p:spPr bwMode="auto">
          <a:xfrm>
            <a:off x="5745959" y="1217661"/>
            <a:ext cx="8258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1130</a:t>
            </a: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6418" name="テキスト ボックス 103"/>
          <p:cNvSpPr txBox="1">
            <a:spLocks noChangeArrowheads="1"/>
          </p:cNvSpPr>
          <p:nvPr/>
        </p:nvSpPr>
        <p:spPr bwMode="auto">
          <a:xfrm>
            <a:off x="7839871" y="120178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1230</a:t>
            </a: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6419" name="テキスト ボックス 104"/>
          <p:cNvSpPr txBox="1">
            <a:spLocks noChangeArrowheads="1"/>
          </p:cNvSpPr>
          <p:nvPr/>
        </p:nvSpPr>
        <p:spPr bwMode="auto">
          <a:xfrm>
            <a:off x="9840120" y="1201785"/>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1330</a:t>
            </a:r>
            <a:endParaRPr kumimoji="1" lang="ja-JP" altLang="en-US" sz="18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70" name="Rectangle 171"/>
          <p:cNvSpPr>
            <a:spLocks noChangeArrowheads="1"/>
          </p:cNvSpPr>
          <p:nvPr/>
        </p:nvSpPr>
        <p:spPr bwMode="auto">
          <a:xfrm>
            <a:off x="8127480" y="2036464"/>
            <a:ext cx="2050335" cy="357617"/>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休憩</a:t>
            </a:r>
            <a:endPar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90" name="Rectangle 167"/>
          <p:cNvSpPr>
            <a:spLocks noChangeArrowheads="1"/>
          </p:cNvSpPr>
          <p:nvPr/>
        </p:nvSpPr>
        <p:spPr bwMode="auto">
          <a:xfrm>
            <a:off x="2678040" y="2036277"/>
            <a:ext cx="2687424" cy="356607"/>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80</a:t>
            </a:r>
          </a:p>
        </p:txBody>
      </p:sp>
      <p:sp>
        <p:nvSpPr>
          <p:cNvPr id="91" name="Rectangle 135"/>
          <p:cNvSpPr>
            <a:spLocks noChangeArrowheads="1"/>
          </p:cNvSpPr>
          <p:nvPr/>
        </p:nvSpPr>
        <p:spPr bwMode="auto">
          <a:xfrm>
            <a:off x="5365466" y="2036464"/>
            <a:ext cx="334390" cy="356607"/>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10</a:t>
            </a:r>
          </a:p>
        </p:txBody>
      </p:sp>
      <p:sp>
        <p:nvSpPr>
          <p:cNvPr id="93" name="Text Box 88"/>
          <p:cNvSpPr txBox="1">
            <a:spLocks noChangeArrowheads="1"/>
          </p:cNvSpPr>
          <p:nvPr/>
        </p:nvSpPr>
        <p:spPr bwMode="auto">
          <a:xfrm>
            <a:off x="5304326" y="2439329"/>
            <a:ext cx="44163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休憩</a:t>
            </a:r>
            <a:endPar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p:cNvSpPr txBox="1"/>
          <p:nvPr/>
        </p:nvSpPr>
        <p:spPr>
          <a:xfrm>
            <a:off x="2953959" y="2511893"/>
            <a:ext cx="2170174" cy="64633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演習</a:t>
            </a:r>
            <a:r>
              <a:rPr kumimoji="1" lang="en-US" altLang="ja-JP"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回目</a:t>
            </a:r>
            <a:r>
              <a:rPr kumimoji="1" lang="en-US" altLang="ja-JP"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戦略を考える）</a:t>
            </a:r>
          </a:p>
        </p:txBody>
      </p:sp>
      <p:sp>
        <p:nvSpPr>
          <p:cNvPr id="78" name="Rectangle 135">
            <a:extLst>
              <a:ext uri="{FF2B5EF4-FFF2-40B4-BE49-F238E27FC236}">
                <a16:creationId xmlns:a16="http://schemas.microsoft.com/office/drawing/2014/main" id="{C60995E5-F004-4190-B13C-C64FFCDE2AA7}"/>
              </a:ext>
            </a:extLst>
          </p:cNvPr>
          <p:cNvSpPr>
            <a:spLocks noChangeArrowheads="1"/>
          </p:cNvSpPr>
          <p:nvPr/>
        </p:nvSpPr>
        <p:spPr bwMode="auto">
          <a:xfrm>
            <a:off x="2062958" y="2035563"/>
            <a:ext cx="615081" cy="355949"/>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20</a:t>
            </a:r>
          </a:p>
        </p:txBody>
      </p:sp>
      <p:sp>
        <p:nvSpPr>
          <p:cNvPr id="81" name="Text Box 26">
            <a:extLst>
              <a:ext uri="{FF2B5EF4-FFF2-40B4-BE49-F238E27FC236}">
                <a16:creationId xmlns:a16="http://schemas.microsoft.com/office/drawing/2014/main" id="{6C2171B5-9902-42FA-B579-F5A9C89CBEDA}"/>
              </a:ext>
            </a:extLst>
          </p:cNvPr>
          <p:cNvSpPr txBox="1">
            <a:spLocks noChangeArrowheads="1"/>
          </p:cNvSpPr>
          <p:nvPr/>
        </p:nvSpPr>
        <p:spPr bwMode="auto">
          <a:xfrm>
            <a:off x="1981128" y="2459985"/>
            <a:ext cx="69691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導入</a:t>
            </a:r>
          </a:p>
        </p:txBody>
      </p:sp>
      <p:sp>
        <p:nvSpPr>
          <p:cNvPr id="86" name="Rectangle 167">
            <a:extLst>
              <a:ext uri="{FF2B5EF4-FFF2-40B4-BE49-F238E27FC236}">
                <a16:creationId xmlns:a16="http://schemas.microsoft.com/office/drawing/2014/main" id="{5A554331-00D7-4E83-8DF1-F3759A242F34}"/>
              </a:ext>
            </a:extLst>
          </p:cNvPr>
          <p:cNvSpPr>
            <a:spLocks noChangeArrowheads="1"/>
          </p:cNvSpPr>
          <p:nvPr/>
        </p:nvSpPr>
        <p:spPr bwMode="auto">
          <a:xfrm>
            <a:off x="5699857" y="2036464"/>
            <a:ext cx="2427623" cy="355949"/>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70</a:t>
            </a:r>
          </a:p>
        </p:txBody>
      </p:sp>
      <p:sp>
        <p:nvSpPr>
          <p:cNvPr id="87" name="Text Box 88">
            <a:extLst>
              <a:ext uri="{FF2B5EF4-FFF2-40B4-BE49-F238E27FC236}">
                <a16:creationId xmlns:a16="http://schemas.microsoft.com/office/drawing/2014/main" id="{E2257800-42F4-4899-8DA0-B8C4ACDC43A3}"/>
              </a:ext>
            </a:extLst>
          </p:cNvPr>
          <p:cNvSpPr txBox="1">
            <a:spLocks noChangeArrowheads="1"/>
          </p:cNvSpPr>
          <p:nvPr/>
        </p:nvSpPr>
        <p:spPr bwMode="auto">
          <a:xfrm>
            <a:off x="5680346" y="2419561"/>
            <a:ext cx="241598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80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panose="020B0604020202020204" pitchFamily="34" charset="0"/>
              </a:rPr>
              <a:t>CL</a:t>
            </a:r>
            <a:r>
              <a:rPr kumimoji="1" lang="ja-JP" altLang="en-US" sz="180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panose="020B0604020202020204" pitchFamily="34" charset="0"/>
              </a:rPr>
              <a:t>シナリオ作り・指導</a:t>
            </a:r>
            <a:endParaRPr kumimoji="1" lang="en-US" altLang="ja-JP" sz="180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自己紹介</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10</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分＋</a:t>
            </a:r>
            <a:endPar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3</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人</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GP</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で</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20</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分</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３</a:t>
            </a:r>
          </a:p>
        </p:txBody>
      </p:sp>
      <p:sp>
        <p:nvSpPr>
          <p:cNvPr id="2" name="テキスト ボックス 1">
            <a:extLst>
              <a:ext uri="{FF2B5EF4-FFF2-40B4-BE49-F238E27FC236}">
                <a16:creationId xmlns:a16="http://schemas.microsoft.com/office/drawing/2014/main" id="{08157FBB-10BC-4D74-B3DB-6C8B9578A61E}"/>
              </a:ext>
            </a:extLst>
          </p:cNvPr>
          <p:cNvSpPr txBox="1"/>
          <p:nvPr/>
        </p:nvSpPr>
        <p:spPr>
          <a:xfrm>
            <a:off x="7306398" y="-12325"/>
            <a:ext cx="3361605" cy="307777"/>
          </a:xfrm>
          <a:prstGeom prst="rect">
            <a:avLst/>
          </a:prstGeom>
          <a:noFill/>
        </p:spPr>
        <p:txBody>
          <a:bodyPr wrap="square" rtlCol="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ハイブリッド講座</a:t>
            </a:r>
          </a:p>
        </p:txBody>
      </p:sp>
      <p:sp>
        <p:nvSpPr>
          <p:cNvPr id="3" name="テキスト ボックス 2">
            <a:extLst>
              <a:ext uri="{FF2B5EF4-FFF2-40B4-BE49-F238E27FC236}">
                <a16:creationId xmlns:a16="http://schemas.microsoft.com/office/drawing/2014/main" id="{B335909A-5A04-459F-BBA3-987FF4E2F849}"/>
              </a:ext>
            </a:extLst>
          </p:cNvPr>
          <p:cNvSpPr txBox="1"/>
          <p:nvPr/>
        </p:nvSpPr>
        <p:spPr>
          <a:xfrm>
            <a:off x="2525040" y="3498510"/>
            <a:ext cx="184731" cy="8309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3206605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吹き出し: 角を丸めた四角形 3">
            <a:extLst>
              <a:ext uri="{FF2B5EF4-FFF2-40B4-BE49-F238E27FC236}">
                <a16:creationId xmlns:a16="http://schemas.microsoft.com/office/drawing/2014/main" id="{F0324B1A-5DC0-411A-8834-9F1E051C0F01}"/>
              </a:ext>
            </a:extLst>
          </p:cNvPr>
          <p:cNvSpPr/>
          <p:nvPr/>
        </p:nvSpPr>
        <p:spPr>
          <a:xfrm>
            <a:off x="1140542" y="3043821"/>
            <a:ext cx="10378168" cy="3673116"/>
          </a:xfrm>
          <a:prstGeom prst="wedgeRoundRectCallout">
            <a:avLst>
              <a:gd name="adj1" fmla="val 17804"/>
              <a:gd name="adj2" fmla="val -58601"/>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000" dirty="0">
                <a:solidFill>
                  <a:schemeClr val="tx1"/>
                </a:solidFill>
                <a:latin typeface="BIZ UDPゴシック" panose="020B0400000000000000" pitchFamily="50" charset="-128"/>
                <a:ea typeface="BIZ UDPゴシック" panose="020B0400000000000000" pitchFamily="50" charset="-128"/>
              </a:rPr>
              <a:t>① グループに分かれる（指導者＋</a:t>
            </a:r>
            <a:r>
              <a:rPr lang="en-US" altLang="ja-JP" sz="2000" dirty="0">
                <a:solidFill>
                  <a:schemeClr val="tx1"/>
                </a:solidFill>
                <a:latin typeface="BIZ UDPゴシック" panose="020B0400000000000000" pitchFamily="50" charset="-128"/>
                <a:ea typeface="BIZ UDPゴシック" panose="020B0400000000000000" pitchFamily="50" charset="-128"/>
              </a:rPr>
              <a:t>3</a:t>
            </a:r>
            <a:r>
              <a:rPr lang="ja-JP" altLang="en-US" sz="2000" dirty="0">
                <a:solidFill>
                  <a:schemeClr val="tx1"/>
                </a:solidFill>
                <a:latin typeface="BIZ UDPゴシック" panose="020B0400000000000000" pitchFamily="50" charset="-128"/>
                <a:ea typeface="BIZ UDPゴシック" panose="020B0400000000000000" pitchFamily="50" charset="-128"/>
              </a:rPr>
              <a:t>人（</a:t>
            </a:r>
            <a:r>
              <a:rPr lang="en-US" altLang="ja-JP" sz="2000" dirty="0">
                <a:solidFill>
                  <a:schemeClr val="tx1"/>
                </a:solidFill>
                <a:latin typeface="BIZ UDPゴシック" panose="020B0400000000000000" pitchFamily="50" charset="-128"/>
                <a:ea typeface="BIZ UDPゴシック" panose="020B0400000000000000" pitchFamily="50" charset="-128"/>
              </a:rPr>
              <a:t>2</a:t>
            </a:r>
            <a:r>
              <a:rPr lang="ja-JP" altLang="en-US" sz="2000" dirty="0">
                <a:solidFill>
                  <a:schemeClr val="tx1"/>
                </a:solidFill>
                <a:latin typeface="BIZ UDPゴシック" panose="020B0400000000000000" pitchFamily="50" charset="-128"/>
                <a:ea typeface="BIZ UDPゴシック" panose="020B0400000000000000" pitchFamily="50" charset="-128"/>
              </a:rPr>
              <a:t>人））</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② 自己紹介　</a:t>
            </a:r>
            <a:r>
              <a:rPr lang="en-US" altLang="ja-JP" sz="2000" dirty="0">
                <a:solidFill>
                  <a:schemeClr val="tx1"/>
                </a:solidFill>
                <a:latin typeface="BIZ UDPゴシック" panose="020B0400000000000000" pitchFamily="50" charset="-128"/>
                <a:ea typeface="BIZ UDPゴシック" panose="020B0400000000000000" pitchFamily="50" charset="-128"/>
              </a:rPr>
              <a:t>10</a:t>
            </a:r>
            <a:r>
              <a:rPr lang="ja-JP" altLang="en-US" sz="2000" dirty="0">
                <a:solidFill>
                  <a:schemeClr val="tx1"/>
                </a:solidFill>
                <a:latin typeface="BIZ UDPゴシック" panose="020B0400000000000000" pitchFamily="50" charset="-128"/>
                <a:ea typeface="BIZ UDPゴシック" panose="020B0400000000000000" pitchFamily="50" charset="-128"/>
              </a:rPr>
              <a:t>分（簡単に）</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③ シナリオ確認・指導</a:t>
            </a:r>
          </a:p>
          <a:p>
            <a:r>
              <a:rPr lang="ja-JP" altLang="en-US" sz="2000" dirty="0">
                <a:solidFill>
                  <a:schemeClr val="tx1"/>
                </a:solidFill>
                <a:latin typeface="BIZ UDPゴシック" panose="020B0400000000000000" pitchFamily="50" charset="-128"/>
                <a:ea typeface="BIZ UDPゴシック" panose="020B0400000000000000" pitchFamily="50" charset="-128"/>
              </a:rPr>
              <a:t>　オンライン：全員ビデオ</a:t>
            </a:r>
            <a:r>
              <a:rPr lang="en-US" altLang="ja-JP" sz="2000" dirty="0">
                <a:solidFill>
                  <a:schemeClr val="tx1"/>
                </a:solidFill>
                <a:latin typeface="BIZ UDPゴシック" panose="020B0400000000000000" pitchFamily="50" charset="-128"/>
                <a:ea typeface="BIZ UDPゴシック" panose="020B0400000000000000" pitchFamily="50" charset="-128"/>
              </a:rPr>
              <a:t>ON</a:t>
            </a:r>
            <a:r>
              <a:rPr lang="ja-JP" altLang="en-US" sz="2000" dirty="0">
                <a:solidFill>
                  <a:schemeClr val="tx1"/>
                </a:solidFill>
                <a:latin typeface="BIZ UDPゴシック" panose="020B0400000000000000" pitchFamily="50" charset="-128"/>
                <a:ea typeface="BIZ UDPゴシック" panose="020B0400000000000000" pitchFamily="50" charset="-128"/>
              </a:rPr>
              <a:t>　お一人ずつ、シナリオが</a:t>
            </a:r>
            <a:r>
              <a:rPr lang="en-US" altLang="ja-JP" sz="2000" dirty="0">
                <a:solidFill>
                  <a:schemeClr val="tx1"/>
                </a:solidFill>
                <a:latin typeface="BIZ UDPゴシック" panose="020B0400000000000000" pitchFamily="50" charset="-128"/>
                <a:ea typeface="BIZ UDPゴシック" panose="020B0400000000000000" pitchFamily="50" charset="-128"/>
              </a:rPr>
              <a:t>50</a:t>
            </a:r>
            <a:r>
              <a:rPr lang="ja-JP" altLang="en-US" sz="2000" dirty="0">
                <a:solidFill>
                  <a:schemeClr val="tx1"/>
                </a:solidFill>
                <a:latin typeface="BIZ UDPゴシック" panose="020B0400000000000000" pitchFamily="50" charset="-128"/>
                <a:ea typeface="BIZ UDPゴシック" panose="020B0400000000000000" pitchFamily="50" charset="-128"/>
              </a:rPr>
              <a:t>分で終了でき、出来事と症状（反応）が一致しているようにシナリオ　を確認する。</a:t>
            </a:r>
            <a:r>
              <a:rPr lang="en-US" altLang="ja-JP" sz="2000" dirty="0">
                <a:solidFill>
                  <a:schemeClr val="tx1"/>
                </a:solidFill>
                <a:latin typeface="BIZ UDPゴシック" panose="020B0400000000000000" pitchFamily="50" charset="-128"/>
                <a:ea typeface="BIZ UDPゴシック" panose="020B0400000000000000" pitchFamily="50" charset="-128"/>
              </a:rPr>
              <a:t>(20</a:t>
            </a:r>
            <a:r>
              <a:rPr lang="ja-JP" altLang="en-US" sz="2000" dirty="0">
                <a:solidFill>
                  <a:schemeClr val="tx1"/>
                </a:solidFill>
                <a:latin typeface="BIZ UDPゴシック" panose="020B0400000000000000" pitchFamily="50" charset="-128"/>
                <a:ea typeface="BIZ UDPゴシック" panose="020B0400000000000000" pitchFamily="50" charset="-128"/>
              </a:rPr>
              <a:t>分</a:t>
            </a:r>
            <a:r>
              <a:rPr lang="en-US" altLang="ja-JP" sz="2000" dirty="0">
                <a:solidFill>
                  <a:schemeClr val="tx1"/>
                </a:solidFill>
                <a:latin typeface="BIZ UDPゴシック" panose="020B0400000000000000" pitchFamily="50" charset="-128"/>
                <a:ea typeface="BIZ UDPゴシック" panose="020B0400000000000000" pitchFamily="50" charset="-128"/>
              </a:rPr>
              <a:t>×3</a:t>
            </a:r>
            <a:r>
              <a:rPr lang="ja-JP" altLang="en-US" sz="2000" dirty="0">
                <a:solidFill>
                  <a:schemeClr val="tx1"/>
                </a:solidFill>
                <a:latin typeface="BIZ UDPゴシック" panose="020B0400000000000000" pitchFamily="50" charset="-128"/>
                <a:ea typeface="BIZ UDPゴシック" panose="020B0400000000000000" pitchFamily="50" charset="-128"/>
              </a:rPr>
              <a:t>人）</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　対面：オンラインと同じように　ほかの方のシナリオも自分が</a:t>
            </a:r>
            <a:r>
              <a:rPr lang="en-US" altLang="ja-JP" sz="2000" dirty="0">
                <a:solidFill>
                  <a:schemeClr val="tx1"/>
                </a:solidFill>
                <a:latin typeface="BIZ UDPゴシック" panose="020B0400000000000000" pitchFamily="50" charset="-128"/>
                <a:ea typeface="BIZ UDPゴシック" panose="020B0400000000000000" pitchFamily="50" charset="-128"/>
              </a:rPr>
              <a:t>Co</a:t>
            </a:r>
            <a:r>
              <a:rPr lang="ja-JP" altLang="en-US" sz="2000" dirty="0">
                <a:solidFill>
                  <a:schemeClr val="tx1"/>
                </a:solidFill>
                <a:latin typeface="BIZ UDPゴシック" panose="020B0400000000000000" pitchFamily="50" charset="-128"/>
                <a:ea typeface="BIZ UDPゴシック" panose="020B0400000000000000" pitchFamily="50" charset="-128"/>
              </a:rPr>
              <a:t>になったつもりで聞く</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400" b="1" dirty="0">
                <a:solidFill>
                  <a:schemeClr val="tx1"/>
                </a:solidFill>
                <a:latin typeface="BIZ UDPゴシック" panose="020B0400000000000000" pitchFamily="50" charset="-128"/>
                <a:ea typeface="BIZ UDPゴシック" panose="020B0400000000000000" pitchFamily="50" charset="-128"/>
                <a:cs typeface="Arial" panose="020B0604020202020204" pitchFamily="34" charset="0"/>
              </a:rPr>
              <a:t>多くの事例に触れる機会をもつため、他の</a:t>
            </a:r>
            <a:r>
              <a:rPr lang="en-US" altLang="ja-JP" sz="2400" b="1" dirty="0">
                <a:solidFill>
                  <a:schemeClr val="tx1"/>
                </a:solidFill>
                <a:latin typeface="BIZ UDPゴシック" panose="020B0400000000000000" pitchFamily="50" charset="-128"/>
                <a:ea typeface="BIZ UDPゴシック" panose="020B0400000000000000" pitchFamily="50" charset="-128"/>
                <a:cs typeface="Arial" panose="020B0604020202020204" pitchFamily="34" charset="0"/>
              </a:rPr>
              <a:t>2</a:t>
            </a:r>
            <a:r>
              <a:rPr lang="ja-JP" altLang="en-US" sz="2400" b="1" dirty="0">
                <a:solidFill>
                  <a:schemeClr val="tx1"/>
                </a:solidFill>
                <a:latin typeface="BIZ UDPゴシック" panose="020B0400000000000000" pitchFamily="50" charset="-128"/>
                <a:ea typeface="BIZ UDPゴシック" panose="020B0400000000000000" pitchFamily="50" charset="-128"/>
                <a:cs typeface="Arial" panose="020B0604020202020204" pitchFamily="34" charset="0"/>
              </a:rPr>
              <a:t>名は「戦略確認シート」をシナリオを聞きながら確認する</a:t>
            </a:r>
            <a:endParaRPr lang="en-US" altLang="ja-JP" sz="2400" b="1" dirty="0">
              <a:solidFill>
                <a:schemeClr val="tx1"/>
              </a:solidFill>
              <a:latin typeface="BIZ UDPゴシック" panose="020B0400000000000000" pitchFamily="50" charset="-128"/>
              <a:ea typeface="BIZ UDPゴシック" panose="020B0400000000000000" pitchFamily="50" charset="-128"/>
              <a:cs typeface="Arial" panose="020B0604020202020204" pitchFamily="34" charset="0"/>
            </a:endParaRPr>
          </a:p>
          <a:p>
            <a:r>
              <a:rPr lang="en-US" altLang="ja-JP" sz="2000" dirty="0">
                <a:solidFill>
                  <a:schemeClr val="tx1"/>
                </a:solidFill>
                <a:latin typeface="BIZ UDPゴシック" panose="020B0400000000000000" pitchFamily="50" charset="-128"/>
                <a:ea typeface="BIZ UDPゴシック" panose="020B0400000000000000" pitchFamily="50" charset="-128"/>
                <a:cs typeface="Arial" panose="020B0604020202020204" pitchFamily="34" charset="0"/>
              </a:rPr>
              <a:t>※</a:t>
            </a:r>
            <a:r>
              <a:rPr lang="ja-JP" altLang="en-US" sz="2000" dirty="0">
                <a:solidFill>
                  <a:schemeClr val="tx1"/>
                </a:solidFill>
                <a:latin typeface="BIZ UDPゴシック" panose="020B0400000000000000" pitchFamily="50" charset="-128"/>
                <a:ea typeface="BIZ UDPゴシック" panose="020B0400000000000000" pitchFamily="50" charset="-128"/>
                <a:cs typeface="Arial" panose="020B0604020202020204" pitchFamily="34" charset="0"/>
              </a:rPr>
              <a:t>他の人のシナリオチェック時に自分のシナリオ修正をしない</a:t>
            </a:r>
          </a:p>
          <a:p>
            <a:pPr algn="ctr"/>
            <a:endParaRPr lang="ja-JP" altLang="en-US" sz="2000" dirty="0">
              <a:solidFill>
                <a:schemeClr val="tx1"/>
              </a:solidFill>
              <a:latin typeface="BIZ UDPゴシック" panose="020B0400000000000000" pitchFamily="50" charset="-128"/>
              <a:ea typeface="BIZ UDPゴシック" panose="020B0400000000000000" pitchFamily="50" charset="-128"/>
            </a:endParaRPr>
          </a:p>
        </p:txBody>
      </p:sp>
      <p:sp>
        <p:nvSpPr>
          <p:cNvPr id="16386" name="Rectangle 15"/>
          <p:cNvSpPr>
            <a:spLocks noGrp="1" noChangeArrowheads="1"/>
          </p:cNvSpPr>
          <p:nvPr>
            <p:ph type="title" idx="4294967295"/>
          </p:nvPr>
        </p:nvSpPr>
        <p:spPr>
          <a:xfrm>
            <a:off x="818681" y="319321"/>
            <a:ext cx="7380288" cy="504825"/>
          </a:xfrm>
        </p:spPr>
        <p:txBody>
          <a:bodyPr>
            <a:normAutofit fontScale="90000"/>
          </a:bodyPr>
          <a:lstStyle/>
          <a:p>
            <a:pPr eaLnBrk="1" hangingPunct="1"/>
            <a:r>
              <a:rPr lang="ja-JP" altLang="en-US" sz="4000" b="1" dirty="0">
                <a:latin typeface="BIZ UDPゴシック" panose="020B0400000000000000" pitchFamily="50" charset="-128"/>
                <a:ea typeface="BIZ UDPゴシック" panose="020B0400000000000000" pitchFamily="50" charset="-128"/>
                <a:cs typeface="Arial" panose="020B0604020202020204" pitchFamily="34" charset="0"/>
              </a:rPr>
              <a:t>シナリオ作り・指導</a:t>
            </a:r>
          </a:p>
        </p:txBody>
      </p:sp>
      <p:sp>
        <p:nvSpPr>
          <p:cNvPr id="16387" name="Text Box 35"/>
          <p:cNvSpPr txBox="1">
            <a:spLocks noChangeArrowheads="1"/>
          </p:cNvSpPr>
          <p:nvPr/>
        </p:nvSpPr>
        <p:spPr bwMode="auto">
          <a:xfrm>
            <a:off x="8822595" y="1733910"/>
            <a:ext cx="543739" cy="307777"/>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a:solidFill>
                  <a:srgbClr val="000000"/>
                </a:solidFill>
                <a:latin typeface="BIZ UDPゴシック" panose="020B0400000000000000" pitchFamily="50" charset="-128"/>
                <a:ea typeface="BIZ UDPゴシック" panose="020B0400000000000000" pitchFamily="50" charset="-128"/>
              </a:rPr>
              <a:t>休憩</a:t>
            </a:r>
          </a:p>
        </p:txBody>
      </p:sp>
      <p:cxnSp>
        <p:nvCxnSpPr>
          <p:cNvPr id="92" name="直線コネクタ 91"/>
          <p:cNvCxnSpPr/>
          <p:nvPr/>
        </p:nvCxnSpPr>
        <p:spPr>
          <a:xfrm flipV="1">
            <a:off x="4001763" y="1306869"/>
            <a:ext cx="0" cy="215900"/>
          </a:xfrm>
          <a:prstGeom prst="line">
            <a:avLst/>
          </a:prstGeom>
        </p:spPr>
        <p:style>
          <a:lnRef idx="3">
            <a:schemeClr val="dk1"/>
          </a:lnRef>
          <a:fillRef idx="0">
            <a:schemeClr val="dk1"/>
          </a:fillRef>
          <a:effectRef idx="2">
            <a:schemeClr val="dk1"/>
          </a:effectRef>
          <a:fontRef idx="minor">
            <a:schemeClr val="tx1"/>
          </a:fontRef>
        </p:style>
      </p:cxnSp>
      <p:pic>
        <p:nvPicPr>
          <p:cNvPr id="1641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4866" y="1306870"/>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8017" y="1306870"/>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8617" y="1306870"/>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12406" y="1306870"/>
            <a:ext cx="122237" cy="298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1" name="直線コネクタ 100"/>
          <p:cNvCxnSpPr>
            <a:cxnSpLocks/>
            <a:stCxn id="16411" idx="3"/>
            <a:endCxn id="16413" idx="1"/>
          </p:cNvCxnSpPr>
          <p:nvPr/>
        </p:nvCxnSpPr>
        <p:spPr>
          <a:xfrm>
            <a:off x="2060255" y="1456093"/>
            <a:ext cx="795215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415" name="テキスト ボックス 14"/>
          <p:cNvSpPr txBox="1">
            <a:spLocks noChangeArrowheads="1"/>
          </p:cNvSpPr>
          <p:nvPr/>
        </p:nvSpPr>
        <p:spPr bwMode="auto">
          <a:xfrm>
            <a:off x="1650680" y="865543"/>
            <a:ext cx="8835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0930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6" name="テキスト ボックス 101"/>
          <p:cNvSpPr txBox="1">
            <a:spLocks noChangeArrowheads="1"/>
          </p:cNvSpPr>
          <p:nvPr/>
        </p:nvSpPr>
        <p:spPr bwMode="auto">
          <a:xfrm>
            <a:off x="3654104" y="906817"/>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1030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7" name="テキスト ボックス 102"/>
          <p:cNvSpPr txBox="1">
            <a:spLocks noChangeArrowheads="1"/>
          </p:cNvSpPr>
          <p:nvPr/>
        </p:nvSpPr>
        <p:spPr bwMode="auto">
          <a:xfrm>
            <a:off x="5655943" y="922693"/>
            <a:ext cx="8258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1130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8" name="テキスト ボックス 103"/>
          <p:cNvSpPr txBox="1">
            <a:spLocks noChangeArrowheads="1"/>
          </p:cNvSpPr>
          <p:nvPr/>
        </p:nvSpPr>
        <p:spPr bwMode="auto">
          <a:xfrm>
            <a:off x="7749855" y="906817"/>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1230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16419" name="テキスト ボックス 104"/>
          <p:cNvSpPr txBox="1">
            <a:spLocks noChangeArrowheads="1"/>
          </p:cNvSpPr>
          <p:nvPr/>
        </p:nvSpPr>
        <p:spPr bwMode="auto">
          <a:xfrm>
            <a:off x="9750104" y="906817"/>
            <a:ext cx="8547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800">
                <a:solidFill>
                  <a:prstClr val="black"/>
                </a:solidFill>
                <a:latin typeface="BIZ UDPゴシック" panose="020B0400000000000000" pitchFamily="50" charset="-128"/>
                <a:ea typeface="BIZ UDPゴシック" panose="020B0400000000000000" pitchFamily="50" charset="-128"/>
              </a:rPr>
              <a:t>1330</a:t>
            </a:r>
            <a:endParaRPr lang="ja-JP" altLang="en-US" sz="1800">
              <a:solidFill>
                <a:prstClr val="black"/>
              </a:solidFill>
              <a:latin typeface="BIZ UDPゴシック" panose="020B0400000000000000" pitchFamily="50" charset="-128"/>
              <a:ea typeface="BIZ UDPゴシック" panose="020B0400000000000000" pitchFamily="50" charset="-128"/>
            </a:endParaRPr>
          </a:p>
        </p:txBody>
      </p:sp>
      <p:sp>
        <p:nvSpPr>
          <p:cNvPr id="70" name="Rectangle 171"/>
          <p:cNvSpPr>
            <a:spLocks noChangeArrowheads="1"/>
          </p:cNvSpPr>
          <p:nvPr/>
        </p:nvSpPr>
        <p:spPr bwMode="auto">
          <a:xfrm>
            <a:off x="8037464" y="1741496"/>
            <a:ext cx="2050335" cy="357617"/>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休憩</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p:txBody>
      </p:sp>
      <p:sp>
        <p:nvSpPr>
          <p:cNvPr id="90" name="Rectangle 167"/>
          <p:cNvSpPr>
            <a:spLocks noChangeArrowheads="1"/>
          </p:cNvSpPr>
          <p:nvPr/>
        </p:nvSpPr>
        <p:spPr bwMode="auto">
          <a:xfrm>
            <a:off x="2399951" y="1741495"/>
            <a:ext cx="2687424" cy="356607"/>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80</a:t>
            </a:r>
          </a:p>
        </p:txBody>
      </p:sp>
      <p:sp>
        <p:nvSpPr>
          <p:cNvPr id="91" name="Rectangle 135"/>
          <p:cNvSpPr>
            <a:spLocks noChangeArrowheads="1"/>
          </p:cNvSpPr>
          <p:nvPr/>
        </p:nvSpPr>
        <p:spPr bwMode="auto">
          <a:xfrm>
            <a:off x="5087375" y="1741496"/>
            <a:ext cx="522465" cy="356607"/>
          </a:xfrm>
          <a:prstGeom prst="rect">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b="1" dirty="0">
                <a:solidFill>
                  <a:srgbClr val="FF0000"/>
                </a:solidFill>
                <a:latin typeface="BIZ UDPゴシック" panose="020B0400000000000000" pitchFamily="50" charset="-128"/>
                <a:ea typeface="BIZ UDPゴシック" panose="020B0400000000000000" pitchFamily="50" charset="-128"/>
              </a:rPr>
              <a:t>１５</a:t>
            </a:r>
            <a:endParaRPr lang="en-US" altLang="ja-JP" sz="1400" b="1" dirty="0">
              <a:solidFill>
                <a:srgbClr val="FF0000"/>
              </a:solidFill>
              <a:latin typeface="BIZ UDPゴシック" panose="020B0400000000000000" pitchFamily="50" charset="-128"/>
              <a:ea typeface="BIZ UDPゴシック" panose="020B0400000000000000" pitchFamily="50" charset="-128"/>
            </a:endParaRPr>
          </a:p>
        </p:txBody>
      </p:sp>
      <p:sp>
        <p:nvSpPr>
          <p:cNvPr id="93" name="Text Box 88"/>
          <p:cNvSpPr txBox="1">
            <a:spLocks noChangeArrowheads="1"/>
          </p:cNvSpPr>
          <p:nvPr/>
        </p:nvSpPr>
        <p:spPr bwMode="auto">
          <a:xfrm>
            <a:off x="5214310" y="2144361"/>
            <a:ext cx="44163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休憩</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p:txBody>
      </p:sp>
      <p:sp>
        <p:nvSpPr>
          <p:cNvPr id="10" name="テキスト ボックス 9"/>
          <p:cNvSpPr txBox="1"/>
          <p:nvPr/>
        </p:nvSpPr>
        <p:spPr>
          <a:xfrm>
            <a:off x="3403985" y="2216925"/>
            <a:ext cx="1630131" cy="523220"/>
          </a:xfrm>
          <a:prstGeom prst="rect">
            <a:avLst/>
          </a:prstGeom>
          <a:noFill/>
        </p:spPr>
        <p:txBody>
          <a:bodyPr wrap="square" rtlCol="0">
            <a:spAutoFit/>
          </a:bodyPr>
          <a:lstStyle/>
          <a:p>
            <a:pPr fontAlgn="base">
              <a:spcBef>
                <a:spcPct val="0"/>
              </a:spcBef>
              <a:spcAft>
                <a:spcPct val="0"/>
              </a:spcAft>
              <a:defRPr/>
            </a:pPr>
            <a:r>
              <a:rPr lang="ja-JP" altLang="en-US" sz="1400" dirty="0">
                <a:solidFill>
                  <a:prstClr val="black"/>
                </a:solidFill>
                <a:latin typeface="BIZ UDPゴシック" panose="020B0400000000000000" pitchFamily="50" charset="-128"/>
                <a:ea typeface="BIZ UDPゴシック" panose="020B0400000000000000" pitchFamily="50" charset="-128"/>
              </a:rPr>
              <a:t>演習</a:t>
            </a:r>
            <a:r>
              <a:rPr lang="en-US" altLang="ja-JP" sz="1400" dirty="0">
                <a:solidFill>
                  <a:prstClr val="black"/>
                </a:solidFill>
                <a:latin typeface="BIZ UDPゴシック" panose="020B0400000000000000" pitchFamily="50" charset="-128"/>
                <a:ea typeface="BIZ UDPゴシック" panose="020B0400000000000000" pitchFamily="50" charset="-128"/>
              </a:rPr>
              <a:t>1</a:t>
            </a:r>
            <a:r>
              <a:rPr lang="ja-JP" altLang="en-US" sz="1400" dirty="0">
                <a:solidFill>
                  <a:prstClr val="black"/>
                </a:solidFill>
                <a:latin typeface="BIZ UDPゴシック" panose="020B0400000000000000" pitchFamily="50" charset="-128"/>
                <a:ea typeface="BIZ UDPゴシック" panose="020B0400000000000000" pitchFamily="50" charset="-128"/>
              </a:rPr>
              <a:t>回目</a:t>
            </a:r>
            <a:r>
              <a:rPr lang="en-US" altLang="ja-JP" sz="14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戦略を考える）</a:t>
            </a:r>
          </a:p>
        </p:txBody>
      </p:sp>
      <p:sp>
        <p:nvSpPr>
          <p:cNvPr id="78" name="Rectangle 135">
            <a:extLst>
              <a:ext uri="{FF2B5EF4-FFF2-40B4-BE49-F238E27FC236}">
                <a16:creationId xmlns:a16="http://schemas.microsoft.com/office/drawing/2014/main" id="{C60995E5-F004-4190-B13C-C64FFCDE2AA7}"/>
              </a:ext>
            </a:extLst>
          </p:cNvPr>
          <p:cNvSpPr>
            <a:spLocks noChangeArrowheads="1"/>
          </p:cNvSpPr>
          <p:nvPr/>
        </p:nvSpPr>
        <p:spPr bwMode="auto">
          <a:xfrm>
            <a:off x="1972943" y="1740595"/>
            <a:ext cx="462082" cy="355949"/>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b="1" dirty="0">
                <a:solidFill>
                  <a:srgbClr val="FF0000"/>
                </a:solidFill>
                <a:latin typeface="BIZ UDPゴシック" panose="020B0400000000000000" pitchFamily="50" charset="-128"/>
                <a:ea typeface="BIZ UDPゴシック" panose="020B0400000000000000" pitchFamily="50" charset="-128"/>
              </a:rPr>
              <a:t>15</a:t>
            </a:r>
          </a:p>
        </p:txBody>
      </p:sp>
      <p:sp>
        <p:nvSpPr>
          <p:cNvPr id="81" name="Text Box 26">
            <a:extLst>
              <a:ext uri="{FF2B5EF4-FFF2-40B4-BE49-F238E27FC236}">
                <a16:creationId xmlns:a16="http://schemas.microsoft.com/office/drawing/2014/main" id="{6C2171B5-9902-42FA-B579-F5A9C89CBEDA}"/>
              </a:ext>
            </a:extLst>
          </p:cNvPr>
          <p:cNvSpPr txBox="1">
            <a:spLocks noChangeArrowheads="1"/>
          </p:cNvSpPr>
          <p:nvPr/>
        </p:nvSpPr>
        <p:spPr bwMode="auto">
          <a:xfrm>
            <a:off x="1891112" y="2165017"/>
            <a:ext cx="69691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導入</a:t>
            </a:r>
          </a:p>
        </p:txBody>
      </p:sp>
      <p:sp>
        <p:nvSpPr>
          <p:cNvPr id="86" name="Rectangle 167">
            <a:extLst>
              <a:ext uri="{FF2B5EF4-FFF2-40B4-BE49-F238E27FC236}">
                <a16:creationId xmlns:a16="http://schemas.microsoft.com/office/drawing/2014/main" id="{5A554331-00D7-4E83-8DF1-F3759A242F34}"/>
              </a:ext>
            </a:extLst>
          </p:cNvPr>
          <p:cNvSpPr>
            <a:spLocks noChangeArrowheads="1"/>
          </p:cNvSpPr>
          <p:nvPr/>
        </p:nvSpPr>
        <p:spPr bwMode="auto">
          <a:xfrm>
            <a:off x="5609841" y="1741496"/>
            <a:ext cx="2427623" cy="355949"/>
          </a:xfrm>
          <a:prstGeom prst="rect">
            <a:avLst/>
          </a:prstGeom>
          <a:solidFill>
            <a:srgbClr val="00FFFF"/>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70</a:t>
            </a:r>
          </a:p>
        </p:txBody>
      </p:sp>
      <p:sp>
        <p:nvSpPr>
          <p:cNvPr id="87" name="Text Box 88">
            <a:extLst>
              <a:ext uri="{FF2B5EF4-FFF2-40B4-BE49-F238E27FC236}">
                <a16:creationId xmlns:a16="http://schemas.microsoft.com/office/drawing/2014/main" id="{E2257800-42F4-4899-8DA0-B8C4ACDC43A3}"/>
              </a:ext>
            </a:extLst>
          </p:cNvPr>
          <p:cNvSpPr txBox="1">
            <a:spLocks noChangeArrowheads="1"/>
          </p:cNvSpPr>
          <p:nvPr/>
        </p:nvSpPr>
        <p:spPr bwMode="auto">
          <a:xfrm>
            <a:off x="5590330" y="2124593"/>
            <a:ext cx="241598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800" b="1"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CL</a:t>
            </a:r>
            <a:r>
              <a:rPr lang="ja-JP" altLang="en-US" sz="1800" b="1"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シナリオ作り・指導</a:t>
            </a:r>
            <a:endParaRPr lang="en-US" altLang="ja-JP" sz="1800" b="1"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pPr algn="ctr" eaLnBrk="1" fontAlgn="base" hangingPunct="1">
              <a:spcBef>
                <a:spcPct val="0"/>
              </a:spcBef>
              <a:spcAft>
                <a:spcPct val="0"/>
              </a:spcAft>
              <a:buNone/>
              <a:defRPr/>
            </a:pPr>
            <a:r>
              <a:rPr lang="ja-JP" altLang="en-US" sz="1400" dirty="0">
                <a:solidFill>
                  <a:srgbClr val="000000"/>
                </a:solidFill>
                <a:latin typeface="BIZ UDPゴシック" panose="020B0400000000000000" pitchFamily="50" charset="-128"/>
                <a:ea typeface="BIZ UDPゴシック" panose="020B0400000000000000" pitchFamily="50" charset="-128"/>
              </a:rPr>
              <a:t>自己紹介</a:t>
            </a:r>
            <a:r>
              <a:rPr lang="en-US" altLang="ja-JP" sz="1400" dirty="0">
                <a:solidFill>
                  <a:srgbClr val="000000"/>
                </a:solidFill>
                <a:latin typeface="BIZ UDPゴシック" panose="020B0400000000000000" pitchFamily="50" charset="-128"/>
                <a:ea typeface="BIZ UDPゴシック" panose="020B0400000000000000" pitchFamily="50" charset="-128"/>
              </a:rPr>
              <a:t>10</a:t>
            </a:r>
            <a:r>
              <a:rPr lang="ja-JP" altLang="en-US" sz="1400" dirty="0">
                <a:solidFill>
                  <a:srgbClr val="000000"/>
                </a:solidFill>
                <a:latin typeface="BIZ UDPゴシック" panose="020B0400000000000000" pitchFamily="50" charset="-128"/>
                <a:ea typeface="BIZ UDPゴシック" panose="020B0400000000000000" pitchFamily="50" charset="-128"/>
              </a:rPr>
              <a:t>分＋</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400" dirty="0">
                <a:solidFill>
                  <a:srgbClr val="000000"/>
                </a:solidFill>
                <a:latin typeface="BIZ UDPゴシック" panose="020B0400000000000000" pitchFamily="50" charset="-128"/>
                <a:ea typeface="BIZ UDPゴシック" panose="020B0400000000000000" pitchFamily="50" charset="-128"/>
              </a:rPr>
              <a:t>3</a:t>
            </a:r>
            <a:r>
              <a:rPr lang="ja-JP" altLang="en-US" sz="1400" dirty="0">
                <a:solidFill>
                  <a:srgbClr val="000000"/>
                </a:solidFill>
                <a:latin typeface="BIZ UDPゴシック" panose="020B0400000000000000" pitchFamily="50" charset="-128"/>
                <a:ea typeface="BIZ UDPゴシック" panose="020B0400000000000000" pitchFamily="50" charset="-128"/>
              </a:rPr>
              <a:t>人</a:t>
            </a:r>
            <a:r>
              <a:rPr lang="en-US" altLang="ja-JP" sz="1400" dirty="0">
                <a:solidFill>
                  <a:srgbClr val="000000"/>
                </a:solidFill>
                <a:latin typeface="BIZ UDPゴシック" panose="020B0400000000000000" pitchFamily="50" charset="-128"/>
                <a:ea typeface="BIZ UDPゴシック" panose="020B0400000000000000" pitchFamily="50" charset="-128"/>
              </a:rPr>
              <a:t>GP</a:t>
            </a:r>
            <a:r>
              <a:rPr lang="ja-JP" altLang="en-US" sz="1400" dirty="0">
                <a:solidFill>
                  <a:srgbClr val="000000"/>
                </a:solidFill>
                <a:latin typeface="BIZ UDPゴシック" panose="020B0400000000000000" pitchFamily="50" charset="-128"/>
                <a:ea typeface="BIZ UDPゴシック" panose="020B0400000000000000" pitchFamily="50" charset="-128"/>
              </a:rPr>
              <a:t>で</a:t>
            </a:r>
            <a:r>
              <a:rPr lang="en-US" altLang="ja-JP" sz="1400" dirty="0">
                <a:solidFill>
                  <a:srgbClr val="000000"/>
                </a:solidFill>
                <a:latin typeface="BIZ UDPゴシック" panose="020B0400000000000000" pitchFamily="50" charset="-128"/>
                <a:ea typeface="BIZ UDPゴシック" panose="020B0400000000000000" pitchFamily="50" charset="-128"/>
              </a:rPr>
              <a:t>20</a:t>
            </a:r>
            <a:r>
              <a:rPr lang="ja-JP" altLang="en-US" sz="1400" dirty="0">
                <a:solidFill>
                  <a:srgbClr val="000000"/>
                </a:solidFill>
                <a:latin typeface="BIZ UDPゴシック" panose="020B0400000000000000" pitchFamily="50" charset="-128"/>
                <a:ea typeface="BIZ UDPゴシック" panose="020B0400000000000000" pitchFamily="50" charset="-128"/>
              </a:rPr>
              <a:t>分</a:t>
            </a:r>
            <a:r>
              <a:rPr lang="en-US" altLang="ja-JP" sz="1400" dirty="0">
                <a:solidFill>
                  <a:srgbClr val="000000"/>
                </a:solidFill>
                <a:latin typeface="BIZ UDPゴシック" panose="020B0400000000000000" pitchFamily="50" charset="-128"/>
                <a:ea typeface="BIZ UDPゴシック" panose="020B0400000000000000" pitchFamily="50" charset="-128"/>
              </a:rPr>
              <a:t>×</a:t>
            </a:r>
            <a:r>
              <a:rPr lang="ja-JP" altLang="en-US" sz="1400" dirty="0">
                <a:solidFill>
                  <a:srgbClr val="000000"/>
                </a:solidFill>
                <a:latin typeface="BIZ UDPゴシック" panose="020B0400000000000000" pitchFamily="50" charset="-128"/>
                <a:ea typeface="BIZ UDPゴシック" panose="020B0400000000000000" pitchFamily="50" charset="-128"/>
              </a:rPr>
              <a:t>３</a:t>
            </a:r>
          </a:p>
        </p:txBody>
      </p:sp>
      <p:sp>
        <p:nvSpPr>
          <p:cNvPr id="2" name="テキスト ボックス 1">
            <a:extLst>
              <a:ext uri="{FF2B5EF4-FFF2-40B4-BE49-F238E27FC236}">
                <a16:creationId xmlns:a16="http://schemas.microsoft.com/office/drawing/2014/main" id="{08157FBB-10BC-4D74-B3DB-6C8B9578A61E}"/>
              </a:ext>
            </a:extLst>
          </p:cNvPr>
          <p:cNvSpPr txBox="1"/>
          <p:nvPr/>
        </p:nvSpPr>
        <p:spPr>
          <a:xfrm>
            <a:off x="7313221" y="182790"/>
            <a:ext cx="3361605" cy="307777"/>
          </a:xfrm>
          <a:prstGeom prst="rect">
            <a:avLst/>
          </a:prstGeom>
          <a:noFill/>
        </p:spPr>
        <p:txBody>
          <a:bodyPr wrap="square" rtlCol="0">
            <a:spAutoFit/>
          </a:bodyPr>
          <a:lstStyle/>
          <a:p>
            <a:pPr algn="r" fontAlgn="base">
              <a:spcBef>
                <a:spcPct val="0"/>
              </a:spcBef>
              <a:spcAft>
                <a:spcPct val="0"/>
              </a:spcAft>
              <a:defRPr/>
            </a:pPr>
            <a:r>
              <a:rPr lang="ja-JP" altLang="en-US" sz="1400" dirty="0">
                <a:solidFill>
                  <a:srgbClr val="000000"/>
                </a:solidFill>
                <a:latin typeface="BIZ UDPゴシック" panose="020B0400000000000000" pitchFamily="50" charset="-128"/>
                <a:ea typeface="BIZ UDPゴシック" panose="020B0400000000000000" pitchFamily="50" charset="-128"/>
              </a:rPr>
              <a:t>ハイブリッド講座</a:t>
            </a:r>
          </a:p>
        </p:txBody>
      </p:sp>
      <p:sp>
        <p:nvSpPr>
          <p:cNvPr id="3" name="テキスト ボックス 2">
            <a:extLst>
              <a:ext uri="{FF2B5EF4-FFF2-40B4-BE49-F238E27FC236}">
                <a16:creationId xmlns:a16="http://schemas.microsoft.com/office/drawing/2014/main" id="{B335909A-5A04-459F-BBA3-987FF4E2F849}"/>
              </a:ext>
            </a:extLst>
          </p:cNvPr>
          <p:cNvSpPr txBox="1"/>
          <p:nvPr/>
        </p:nvSpPr>
        <p:spPr>
          <a:xfrm>
            <a:off x="2435024" y="3203542"/>
            <a:ext cx="184731" cy="830997"/>
          </a:xfrm>
          <a:prstGeom prst="rect">
            <a:avLst/>
          </a:prstGeom>
          <a:noFill/>
        </p:spPr>
        <p:txBody>
          <a:bodyPr wrap="none" rtlCol="0">
            <a:spAutoFit/>
          </a:bodyPr>
          <a:lstStyle/>
          <a:p>
            <a:endParaRPr lang="ja-JP" altLang="en-US" sz="2400" dirty="0">
              <a:latin typeface="BIZ UDPゴシック" panose="020B0400000000000000" pitchFamily="50" charset="-128"/>
              <a:ea typeface="BIZ UDPゴシック" panose="020B0400000000000000" pitchFamily="50" charset="-128"/>
            </a:endParaRPr>
          </a:p>
          <a:p>
            <a:endParaRPr lang="ja-JP" altLang="en-US" sz="2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84435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矢印: 右 120">
            <a:extLst>
              <a:ext uri="{FF2B5EF4-FFF2-40B4-BE49-F238E27FC236}">
                <a16:creationId xmlns:a16="http://schemas.microsoft.com/office/drawing/2014/main" id="{78D9FDDA-905B-4B97-B68C-659E60111E4A}"/>
              </a:ext>
            </a:extLst>
          </p:cNvPr>
          <p:cNvSpPr/>
          <p:nvPr/>
        </p:nvSpPr>
        <p:spPr>
          <a:xfrm>
            <a:off x="1801404" y="2932209"/>
            <a:ext cx="2552705" cy="239612"/>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cxnSp>
        <p:nvCxnSpPr>
          <p:cNvPr id="111" name="直線コネクタ 110"/>
          <p:cNvCxnSpPr>
            <a:cxnSpLocks/>
          </p:cNvCxnSpPr>
          <p:nvPr/>
        </p:nvCxnSpPr>
        <p:spPr>
          <a:xfrm>
            <a:off x="1075437" y="1759895"/>
            <a:ext cx="10487299" cy="540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426" name="テキスト ボックス 22"/>
          <p:cNvSpPr txBox="1">
            <a:spLocks noChangeArrowheads="1"/>
          </p:cNvSpPr>
          <p:nvPr/>
        </p:nvSpPr>
        <p:spPr bwMode="auto">
          <a:xfrm>
            <a:off x="1162066" y="1930405"/>
            <a:ext cx="5950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準備</a:t>
            </a:r>
          </a:p>
        </p:txBody>
      </p:sp>
      <p:sp>
        <p:nvSpPr>
          <p:cNvPr id="16427" name="テキスト ボックス 23"/>
          <p:cNvSpPr txBox="1">
            <a:spLocks noChangeArrowheads="1"/>
          </p:cNvSpPr>
          <p:nvPr/>
        </p:nvSpPr>
        <p:spPr bwMode="auto">
          <a:xfrm>
            <a:off x="1135490" y="1346729"/>
            <a:ext cx="64818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r>
              <a:rPr lang="ja-JP" altLang="en-US" sz="1600" dirty="0">
                <a:solidFill>
                  <a:prstClr val="black"/>
                </a:solidFill>
                <a:latin typeface="BIZ UDPゴシック" panose="020B0400000000000000" pitchFamily="50" charset="-128"/>
                <a:ea typeface="BIZ UDPゴシック" panose="020B0400000000000000" pitchFamily="50" charset="-128"/>
              </a:rPr>
              <a:t>分</a:t>
            </a:r>
          </a:p>
        </p:txBody>
      </p:sp>
      <p:sp>
        <p:nvSpPr>
          <p:cNvPr id="16428" name="テキスト ボックス 88"/>
          <p:cNvSpPr txBox="1">
            <a:spLocks noChangeArrowheads="1"/>
          </p:cNvSpPr>
          <p:nvPr/>
        </p:nvSpPr>
        <p:spPr bwMode="auto">
          <a:xfrm>
            <a:off x="2591523" y="1930405"/>
            <a:ext cx="9348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29" name="テキスト ボックス 89"/>
          <p:cNvSpPr txBox="1">
            <a:spLocks noChangeArrowheads="1"/>
          </p:cNvSpPr>
          <p:nvPr/>
        </p:nvSpPr>
        <p:spPr bwMode="auto">
          <a:xfrm>
            <a:off x="2933179" y="1346729"/>
            <a:ext cx="4956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1" name="テキスト ボックス 92"/>
          <p:cNvSpPr txBox="1">
            <a:spLocks noChangeArrowheads="1"/>
          </p:cNvSpPr>
          <p:nvPr/>
        </p:nvSpPr>
        <p:spPr bwMode="auto">
          <a:xfrm>
            <a:off x="4560231" y="1346729"/>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2" name="テキスト ボックス 94"/>
          <p:cNvSpPr txBox="1">
            <a:spLocks noChangeArrowheads="1"/>
          </p:cNvSpPr>
          <p:nvPr/>
        </p:nvSpPr>
        <p:spPr bwMode="auto">
          <a:xfrm>
            <a:off x="8063488" y="1930405"/>
            <a:ext cx="93487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3" name="テキスト ボックス 95"/>
          <p:cNvSpPr txBox="1">
            <a:spLocks noChangeArrowheads="1"/>
          </p:cNvSpPr>
          <p:nvPr/>
        </p:nvSpPr>
        <p:spPr bwMode="auto">
          <a:xfrm>
            <a:off x="8126197" y="1346729"/>
            <a:ext cx="4956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16439" name="テキスト ボックス 102"/>
          <p:cNvSpPr txBox="1">
            <a:spLocks noChangeArrowheads="1"/>
          </p:cNvSpPr>
          <p:nvPr/>
        </p:nvSpPr>
        <p:spPr bwMode="auto">
          <a:xfrm>
            <a:off x="10718048" y="1346729"/>
            <a:ext cx="470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71" name="テキスト ボックス 91"/>
          <p:cNvSpPr txBox="1">
            <a:spLocks noChangeArrowheads="1"/>
          </p:cNvSpPr>
          <p:nvPr/>
        </p:nvSpPr>
        <p:spPr bwMode="auto">
          <a:xfrm>
            <a:off x="10508076" y="1930405"/>
            <a:ext cx="9573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振り返り</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a:t>
            </a:r>
            <a:r>
              <a:rPr lang="en-US" altLang="ja-JP" sz="1600" dirty="0">
                <a:solidFill>
                  <a:prstClr val="black"/>
                </a:solidFill>
                <a:latin typeface="BIZ UDPゴシック" panose="020B0400000000000000" pitchFamily="50" charset="-128"/>
                <a:ea typeface="BIZ UDPゴシック" panose="020B0400000000000000" pitchFamily="50" charset="-128"/>
              </a:rPr>
              <a:t>FB</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7" name="テキスト ボックス 6"/>
          <p:cNvSpPr txBox="1"/>
          <p:nvPr/>
        </p:nvSpPr>
        <p:spPr>
          <a:xfrm>
            <a:off x="5377123" y="1930083"/>
            <a:ext cx="400110" cy="970779"/>
          </a:xfrm>
          <a:prstGeom prst="rect">
            <a:avLst/>
          </a:prstGeom>
          <a:noFill/>
        </p:spPr>
        <p:txBody>
          <a:bodyPr vert="eaVert" wrap="none" rtlCol="0">
            <a:spAutoFit/>
          </a:bodyPr>
          <a:lstStyle/>
          <a:p>
            <a:pPr fontAlgn="base">
              <a:spcBef>
                <a:spcPct val="0"/>
              </a:spcBef>
              <a:spcAft>
                <a:spcPct val="0"/>
              </a:spcAft>
              <a:defRPr/>
            </a:pPr>
            <a:r>
              <a:rPr lang="ja-JP" altLang="en-US" sz="1400" b="1" dirty="0">
                <a:solidFill>
                  <a:prstClr val="black"/>
                </a:solidFill>
                <a:latin typeface="BIZ UDPゴシック" panose="020B0400000000000000" pitchFamily="50" charset="-128"/>
                <a:ea typeface="BIZ UDPゴシック" panose="020B0400000000000000" pitchFamily="50" charset="-128"/>
              </a:rPr>
              <a:t>バリア病①</a:t>
            </a:r>
          </a:p>
        </p:txBody>
      </p:sp>
      <p:sp>
        <p:nvSpPr>
          <p:cNvPr id="82" name="テキスト ボックス 81"/>
          <p:cNvSpPr txBox="1"/>
          <p:nvPr/>
        </p:nvSpPr>
        <p:spPr>
          <a:xfrm>
            <a:off x="9795362" y="1930405"/>
            <a:ext cx="400110" cy="1004904"/>
          </a:xfrm>
          <a:prstGeom prst="rect">
            <a:avLst/>
          </a:prstGeom>
          <a:noFill/>
        </p:spPr>
        <p:txBody>
          <a:bodyPr vert="eaVert" wrap="square" rtlCol="0">
            <a:spAutoFit/>
          </a:bodyPr>
          <a:lstStyle/>
          <a:p>
            <a:pPr fontAlgn="base">
              <a:spcBef>
                <a:spcPct val="0"/>
              </a:spcBef>
              <a:spcAft>
                <a:spcPct val="0"/>
              </a:spcAft>
              <a:defRPr/>
            </a:pPr>
            <a:r>
              <a:rPr lang="ja-JP" altLang="en-US" sz="1400" b="1" dirty="0">
                <a:solidFill>
                  <a:prstClr val="black"/>
                </a:solidFill>
                <a:latin typeface="BIZ UDPゴシック" panose="020B0400000000000000" pitchFamily="50" charset="-128"/>
                <a:ea typeface="BIZ UDPゴシック" panose="020B0400000000000000" pitchFamily="50" charset="-128"/>
              </a:rPr>
              <a:t>バリア病②</a:t>
            </a:r>
          </a:p>
        </p:txBody>
      </p:sp>
      <p:sp>
        <p:nvSpPr>
          <p:cNvPr id="83" name="テキスト ボックス 92"/>
          <p:cNvSpPr txBox="1">
            <a:spLocks noChangeArrowheads="1"/>
          </p:cNvSpPr>
          <p:nvPr/>
        </p:nvSpPr>
        <p:spPr bwMode="auto">
          <a:xfrm>
            <a:off x="5267007" y="1346729"/>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84" name="テキスト ボックス 92"/>
          <p:cNvSpPr txBox="1">
            <a:spLocks noChangeArrowheads="1"/>
          </p:cNvSpPr>
          <p:nvPr/>
        </p:nvSpPr>
        <p:spPr bwMode="auto">
          <a:xfrm>
            <a:off x="9855994" y="1346729"/>
            <a:ext cx="3401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5</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6027896" y="711718"/>
            <a:ext cx="700833" cy="338554"/>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rtlCol="0">
            <a:spAutoFit/>
          </a:bodyPr>
          <a:lstStyle/>
          <a:p>
            <a:pPr fontAlgn="base">
              <a:spcBef>
                <a:spcPct val="0"/>
              </a:spcBef>
              <a:spcAft>
                <a:spcPct val="0"/>
              </a:spcAft>
              <a:defRPr/>
            </a:pPr>
            <a:r>
              <a:rPr lang="en-US" altLang="ja-JP" sz="1600" b="1" dirty="0">
                <a:solidFill>
                  <a:prstClr val="black"/>
                </a:solidFill>
                <a:latin typeface="BIZ UDPゴシック" panose="020B0400000000000000" pitchFamily="50" charset="-128"/>
                <a:ea typeface="BIZ UDPゴシック" panose="020B0400000000000000" pitchFamily="50" charset="-128"/>
              </a:rPr>
              <a:t>80</a:t>
            </a:r>
            <a:r>
              <a:rPr lang="ja-JP" altLang="en-US" sz="1600" b="1" dirty="0">
                <a:solidFill>
                  <a:prstClr val="black"/>
                </a:solidFill>
                <a:latin typeface="BIZ UDPゴシック" panose="020B0400000000000000" pitchFamily="50" charset="-128"/>
                <a:ea typeface="BIZ UDPゴシック" panose="020B0400000000000000" pitchFamily="50" charset="-128"/>
              </a:rPr>
              <a:t>分</a:t>
            </a:r>
          </a:p>
        </p:txBody>
      </p:sp>
      <p:sp>
        <p:nvSpPr>
          <p:cNvPr id="11" name="右中かっこ 10"/>
          <p:cNvSpPr/>
          <p:nvPr/>
        </p:nvSpPr>
        <p:spPr>
          <a:xfrm rot="16200000">
            <a:off x="6139032" y="-4033449"/>
            <a:ext cx="360109" cy="10487299"/>
          </a:xfrm>
          <a:prstGeom prst="rightBrace">
            <a:avLst>
              <a:gd name="adj1" fmla="val 34789"/>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fontAlgn="base">
              <a:spcBef>
                <a:spcPct val="0"/>
              </a:spcBef>
              <a:spcAft>
                <a:spcPct val="0"/>
              </a:spcAft>
              <a:defRPr/>
            </a:pPr>
            <a:endParaRPr lang="ja-JP" altLang="en-US" sz="2800">
              <a:solidFill>
                <a:prstClr val="black"/>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08157FBB-10BC-4D74-B3DB-6C8B9578A61E}"/>
              </a:ext>
            </a:extLst>
          </p:cNvPr>
          <p:cNvSpPr txBox="1"/>
          <p:nvPr/>
        </p:nvSpPr>
        <p:spPr>
          <a:xfrm>
            <a:off x="8146806" y="238694"/>
            <a:ext cx="3361605" cy="307777"/>
          </a:xfrm>
          <a:prstGeom prst="rect">
            <a:avLst/>
          </a:prstGeom>
          <a:noFill/>
        </p:spPr>
        <p:txBody>
          <a:bodyPr wrap="square" rtlCol="0">
            <a:spAutoFit/>
          </a:bodyPr>
          <a:lstStyle/>
          <a:p>
            <a:pPr algn="r" fontAlgn="base">
              <a:spcBef>
                <a:spcPct val="0"/>
              </a:spcBef>
              <a:spcAft>
                <a:spcPct val="0"/>
              </a:spcAft>
              <a:defRPr/>
            </a:pPr>
            <a:r>
              <a:rPr lang="ja-JP" altLang="en-US" sz="1400" dirty="0">
                <a:solidFill>
                  <a:srgbClr val="000000"/>
                </a:solidFill>
                <a:latin typeface="ＭＳ Ｐゴシック"/>
                <a:ea typeface="ＭＳ Ｐゴシック"/>
              </a:rPr>
              <a:t>ハイブリッド講座</a:t>
            </a:r>
          </a:p>
        </p:txBody>
      </p:sp>
      <p:sp>
        <p:nvSpPr>
          <p:cNvPr id="88" name="Rectangle 15">
            <a:extLst>
              <a:ext uri="{FF2B5EF4-FFF2-40B4-BE49-F238E27FC236}">
                <a16:creationId xmlns:a16="http://schemas.microsoft.com/office/drawing/2014/main" id="{6153BF71-E38F-4EBC-9B89-A57DC76E3D15}"/>
              </a:ext>
            </a:extLst>
          </p:cNvPr>
          <p:cNvSpPr txBox="1">
            <a:spLocks noChangeArrowheads="1"/>
          </p:cNvSpPr>
          <p:nvPr/>
        </p:nvSpPr>
        <p:spPr bwMode="auto">
          <a:xfrm>
            <a:off x="1572461" y="57217"/>
            <a:ext cx="8382612" cy="735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a:lstStyle>
          <a:p>
            <a:pPr algn="l" eaLnBrk="1" hangingPunct="1"/>
            <a:r>
              <a:rPr lang="ja-JP" altLang="en-US" sz="4000" b="1" dirty="0"/>
              <a:t>午後の演習について</a:t>
            </a:r>
            <a:r>
              <a:rPr lang="ja-JP" altLang="en-US" sz="2400" b="1" dirty="0">
                <a:latin typeface="Arial" panose="020B0604020202020204" pitchFamily="34" charset="0"/>
                <a:cs typeface="Arial" panose="020B0604020202020204" pitchFamily="34" charset="0"/>
              </a:rPr>
              <a:t>（戦略的に進めるために）</a:t>
            </a:r>
          </a:p>
        </p:txBody>
      </p:sp>
      <p:cxnSp>
        <p:nvCxnSpPr>
          <p:cNvPr id="104" name="直線コネクタ 103">
            <a:extLst>
              <a:ext uri="{FF2B5EF4-FFF2-40B4-BE49-F238E27FC236}">
                <a16:creationId xmlns:a16="http://schemas.microsoft.com/office/drawing/2014/main" id="{EA55497C-7EB1-4108-BA26-E07B0CE4393F}"/>
              </a:ext>
            </a:extLst>
          </p:cNvPr>
          <p:cNvCxnSpPr>
            <a:cxnSpLocks/>
          </p:cNvCxnSpPr>
          <p:nvPr/>
        </p:nvCxnSpPr>
        <p:spPr>
          <a:xfrm>
            <a:off x="5877819" y="169198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3A859177-0F25-4C41-A12A-01A00A29A190}"/>
              </a:ext>
            </a:extLst>
          </p:cNvPr>
          <p:cNvCxnSpPr>
            <a:cxnSpLocks/>
          </p:cNvCxnSpPr>
          <p:nvPr/>
        </p:nvCxnSpPr>
        <p:spPr>
          <a:xfrm>
            <a:off x="1784654" y="1707440"/>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2" name="矢印: 右 111">
            <a:extLst>
              <a:ext uri="{FF2B5EF4-FFF2-40B4-BE49-F238E27FC236}">
                <a16:creationId xmlns:a16="http://schemas.microsoft.com/office/drawing/2014/main" id="{ECE265E1-1666-431B-B861-E32190A5C76A}"/>
              </a:ext>
            </a:extLst>
          </p:cNvPr>
          <p:cNvSpPr/>
          <p:nvPr/>
        </p:nvSpPr>
        <p:spPr>
          <a:xfrm>
            <a:off x="7171937" y="2910814"/>
            <a:ext cx="2500636" cy="2955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9" name="矢印: 右 18">
            <a:extLst>
              <a:ext uri="{FF2B5EF4-FFF2-40B4-BE49-F238E27FC236}">
                <a16:creationId xmlns:a16="http://schemas.microsoft.com/office/drawing/2014/main" id="{0B0DB58B-9451-4B40-ADF5-3FF866A24FF9}"/>
              </a:ext>
            </a:extLst>
          </p:cNvPr>
          <p:cNvSpPr/>
          <p:nvPr/>
        </p:nvSpPr>
        <p:spPr>
          <a:xfrm>
            <a:off x="1801404" y="4529460"/>
            <a:ext cx="2612079" cy="280433"/>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13" name="テキスト ボックス 88">
            <a:extLst>
              <a:ext uri="{FF2B5EF4-FFF2-40B4-BE49-F238E27FC236}">
                <a16:creationId xmlns:a16="http://schemas.microsoft.com/office/drawing/2014/main" id="{1D924DA1-34B7-40B1-BAEF-6544C32057A3}"/>
              </a:ext>
            </a:extLst>
          </p:cNvPr>
          <p:cNvSpPr txBox="1">
            <a:spLocks noChangeArrowheads="1"/>
          </p:cNvSpPr>
          <p:nvPr/>
        </p:nvSpPr>
        <p:spPr bwMode="auto">
          <a:xfrm>
            <a:off x="3210609" y="5461365"/>
            <a:ext cx="529549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このセッションは</a:t>
            </a:r>
            <a:r>
              <a:rPr lang="en-US" altLang="ja-JP" sz="1600" dirty="0">
                <a:solidFill>
                  <a:prstClr val="black"/>
                </a:solidFill>
                <a:latin typeface="BIZ UDPゴシック" panose="020B0400000000000000" pitchFamily="50" charset="-128"/>
                <a:ea typeface="BIZ UDPゴシック" panose="020B0400000000000000" pitchFamily="50" charset="-128"/>
              </a:rPr>
              <a:t>2</a:t>
            </a:r>
            <a:r>
              <a:rPr lang="ja-JP" altLang="en-US" sz="1600" dirty="0">
                <a:solidFill>
                  <a:prstClr val="black"/>
                </a:solidFill>
                <a:latin typeface="BIZ UDPゴシック" panose="020B0400000000000000" pitchFamily="50" charset="-128"/>
                <a:ea typeface="BIZ UDPゴシック" panose="020B0400000000000000" pitchFamily="50" charset="-128"/>
              </a:rPr>
              <a:t>人のＣＯ役に話す</a:t>
            </a:r>
          </a:p>
        </p:txBody>
      </p:sp>
      <p:sp>
        <p:nvSpPr>
          <p:cNvPr id="114" name="テキスト ボックス 88">
            <a:extLst>
              <a:ext uri="{FF2B5EF4-FFF2-40B4-BE49-F238E27FC236}">
                <a16:creationId xmlns:a16="http://schemas.microsoft.com/office/drawing/2014/main" id="{0D48D0A2-CE6C-4770-8329-336BE0514ED5}"/>
              </a:ext>
            </a:extLst>
          </p:cNvPr>
          <p:cNvSpPr txBox="1">
            <a:spLocks noChangeArrowheads="1"/>
          </p:cNvSpPr>
          <p:nvPr/>
        </p:nvSpPr>
        <p:spPr bwMode="auto">
          <a:xfrm>
            <a:off x="5092470" y="3511824"/>
            <a:ext cx="15039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カウンセリング</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引き継ぐ</a:t>
            </a:r>
          </a:p>
        </p:txBody>
      </p:sp>
      <p:sp>
        <p:nvSpPr>
          <p:cNvPr id="115" name="テキスト ボックス 88">
            <a:extLst>
              <a:ext uri="{FF2B5EF4-FFF2-40B4-BE49-F238E27FC236}">
                <a16:creationId xmlns:a16="http://schemas.microsoft.com/office/drawing/2014/main" id="{F198A7FE-6270-44AA-A4F7-8BBDC9C4B61E}"/>
              </a:ext>
            </a:extLst>
          </p:cNvPr>
          <p:cNvSpPr txBox="1">
            <a:spLocks noChangeArrowheads="1"/>
          </p:cNvSpPr>
          <p:nvPr/>
        </p:nvSpPr>
        <p:spPr bwMode="auto">
          <a:xfrm>
            <a:off x="7250299" y="3540757"/>
            <a:ext cx="234391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から引き継いで</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r>
              <a:rPr lang="ja-JP" altLang="en-US" sz="1600" dirty="0">
                <a:solidFill>
                  <a:prstClr val="black"/>
                </a:solidFill>
                <a:latin typeface="BIZ UDPゴシック" panose="020B0400000000000000" pitchFamily="50" charset="-128"/>
                <a:ea typeface="BIZ UDPゴシック" panose="020B0400000000000000" pitchFamily="50" charset="-128"/>
              </a:rPr>
              <a:t>分で終了させる</a:t>
            </a:r>
          </a:p>
        </p:txBody>
      </p:sp>
      <p:sp>
        <p:nvSpPr>
          <p:cNvPr id="117" name="テキスト ボックス 88">
            <a:extLst>
              <a:ext uri="{FF2B5EF4-FFF2-40B4-BE49-F238E27FC236}">
                <a16:creationId xmlns:a16="http://schemas.microsoft.com/office/drawing/2014/main" id="{34EE00C8-67D6-4232-B357-047ADBD99416}"/>
              </a:ext>
            </a:extLst>
          </p:cNvPr>
          <p:cNvSpPr txBox="1">
            <a:spLocks noChangeArrowheads="1"/>
          </p:cNvSpPr>
          <p:nvPr/>
        </p:nvSpPr>
        <p:spPr bwMode="auto">
          <a:xfrm>
            <a:off x="884945" y="3319228"/>
            <a:ext cx="114927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CL</a:t>
            </a:r>
            <a:r>
              <a:rPr lang="ja-JP" altLang="en-US" sz="1600" dirty="0">
                <a:solidFill>
                  <a:prstClr val="black"/>
                </a:solidFill>
                <a:latin typeface="BIZ UDPゴシック" panose="020B0400000000000000" pitchFamily="50" charset="-128"/>
                <a:ea typeface="BIZ UDPゴシック" panose="020B0400000000000000" pitchFamily="50" charset="-128"/>
              </a:rPr>
              <a:t>役から</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r>
              <a:rPr lang="ja-JP" altLang="en-US" sz="1600" dirty="0">
                <a:solidFill>
                  <a:prstClr val="black"/>
                </a:solidFill>
                <a:latin typeface="BIZ UDPゴシック" panose="020B0400000000000000" pitchFamily="50" charset="-128"/>
                <a:ea typeface="BIZ UDPゴシック" panose="020B0400000000000000" pitchFamily="50" charset="-128"/>
              </a:rPr>
              <a:t>分間の概要を聞く</a:t>
            </a:r>
          </a:p>
        </p:txBody>
      </p:sp>
      <p:sp>
        <p:nvSpPr>
          <p:cNvPr id="118" name="矢印: 右 117">
            <a:extLst>
              <a:ext uri="{FF2B5EF4-FFF2-40B4-BE49-F238E27FC236}">
                <a16:creationId xmlns:a16="http://schemas.microsoft.com/office/drawing/2014/main" id="{DE21B796-8ED7-4B79-9A9D-8CD3E000A9E9}"/>
              </a:ext>
            </a:extLst>
          </p:cNvPr>
          <p:cNvSpPr/>
          <p:nvPr/>
        </p:nvSpPr>
        <p:spPr>
          <a:xfrm>
            <a:off x="1152635" y="2963436"/>
            <a:ext cx="494904" cy="243145"/>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19" name="正方形/長方形 118">
            <a:extLst>
              <a:ext uri="{FF2B5EF4-FFF2-40B4-BE49-F238E27FC236}">
                <a16:creationId xmlns:a16="http://schemas.microsoft.com/office/drawing/2014/main" id="{1AE23DC7-D063-4742-AA70-58498C2FFE83}"/>
              </a:ext>
            </a:extLst>
          </p:cNvPr>
          <p:cNvSpPr/>
          <p:nvPr/>
        </p:nvSpPr>
        <p:spPr>
          <a:xfrm>
            <a:off x="1804829" y="1687113"/>
            <a:ext cx="2552705" cy="194826"/>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BIZ UDPゴシック" panose="020B0400000000000000" pitchFamily="50" charset="-128"/>
              <a:ea typeface="BIZ UDPゴシック" panose="020B0400000000000000" pitchFamily="50" charset="-128"/>
            </a:endParaRPr>
          </a:p>
        </p:txBody>
      </p:sp>
      <p:sp>
        <p:nvSpPr>
          <p:cNvPr id="123" name="矢印: 右 122">
            <a:extLst>
              <a:ext uri="{FF2B5EF4-FFF2-40B4-BE49-F238E27FC236}">
                <a16:creationId xmlns:a16="http://schemas.microsoft.com/office/drawing/2014/main" id="{1E1A8F1F-A4EF-40E3-BFC8-33B631CC727A}"/>
              </a:ext>
            </a:extLst>
          </p:cNvPr>
          <p:cNvSpPr/>
          <p:nvPr/>
        </p:nvSpPr>
        <p:spPr>
          <a:xfrm>
            <a:off x="7286219" y="4476221"/>
            <a:ext cx="2386354" cy="297911"/>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pic>
        <p:nvPicPr>
          <p:cNvPr id="18" name="図 17">
            <a:extLst>
              <a:ext uri="{FF2B5EF4-FFF2-40B4-BE49-F238E27FC236}">
                <a16:creationId xmlns:a16="http://schemas.microsoft.com/office/drawing/2014/main" id="{13D64D50-C57B-4808-BDCC-455BF8D87CFC}"/>
              </a:ext>
            </a:extLst>
          </p:cNvPr>
          <p:cNvPicPr>
            <a:picLocks noChangeAspect="1"/>
          </p:cNvPicPr>
          <p:nvPr/>
        </p:nvPicPr>
        <p:blipFill>
          <a:blip r:embed="rId3"/>
          <a:stretch>
            <a:fillRect/>
          </a:stretch>
        </p:blipFill>
        <p:spPr>
          <a:xfrm>
            <a:off x="2812366" y="4052995"/>
            <a:ext cx="479624" cy="944552"/>
          </a:xfrm>
          <a:prstGeom prst="rect">
            <a:avLst/>
          </a:prstGeom>
        </p:spPr>
      </p:pic>
      <p:sp>
        <p:nvSpPr>
          <p:cNvPr id="124" name="矢印: 右 123">
            <a:extLst>
              <a:ext uri="{FF2B5EF4-FFF2-40B4-BE49-F238E27FC236}">
                <a16:creationId xmlns:a16="http://schemas.microsoft.com/office/drawing/2014/main" id="{716BEF72-EFC0-4F1F-AA44-55546E58CE1A}"/>
              </a:ext>
            </a:extLst>
          </p:cNvPr>
          <p:cNvSpPr/>
          <p:nvPr/>
        </p:nvSpPr>
        <p:spPr>
          <a:xfrm>
            <a:off x="4413483" y="2919944"/>
            <a:ext cx="639822" cy="261960"/>
          </a:xfrm>
          <a:prstGeom prst="rightArrow">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25" name="矢印: 右 124">
            <a:extLst>
              <a:ext uri="{FF2B5EF4-FFF2-40B4-BE49-F238E27FC236}">
                <a16:creationId xmlns:a16="http://schemas.microsoft.com/office/drawing/2014/main" id="{463289B5-0C54-49D6-8BF5-707BDCC7CB53}"/>
              </a:ext>
            </a:extLst>
          </p:cNvPr>
          <p:cNvSpPr/>
          <p:nvPr/>
        </p:nvSpPr>
        <p:spPr>
          <a:xfrm>
            <a:off x="5189991" y="2918654"/>
            <a:ext cx="1914247" cy="312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126" name="矢印: 右 125">
            <a:extLst>
              <a:ext uri="{FF2B5EF4-FFF2-40B4-BE49-F238E27FC236}">
                <a16:creationId xmlns:a16="http://schemas.microsoft.com/office/drawing/2014/main" id="{F9496F59-2F22-477A-8E2A-21EFE22084C2}"/>
              </a:ext>
            </a:extLst>
          </p:cNvPr>
          <p:cNvSpPr/>
          <p:nvPr/>
        </p:nvSpPr>
        <p:spPr>
          <a:xfrm>
            <a:off x="9730135" y="2900538"/>
            <a:ext cx="1832599" cy="2955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45" name="テキスト ボックス 88">
            <a:extLst>
              <a:ext uri="{FF2B5EF4-FFF2-40B4-BE49-F238E27FC236}">
                <a16:creationId xmlns:a16="http://schemas.microsoft.com/office/drawing/2014/main" id="{34FC76AF-CC82-4DF4-AD11-3D0EB7D661EC}"/>
              </a:ext>
            </a:extLst>
          </p:cNvPr>
          <p:cNvSpPr txBox="1">
            <a:spLocks noChangeArrowheads="1"/>
          </p:cNvSpPr>
          <p:nvPr/>
        </p:nvSpPr>
        <p:spPr bwMode="auto">
          <a:xfrm>
            <a:off x="3107443" y="4169824"/>
            <a:ext cx="15343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に話す</a:t>
            </a:r>
          </a:p>
        </p:txBody>
      </p:sp>
      <p:sp>
        <p:nvSpPr>
          <p:cNvPr id="46" name="テキスト ボックス 94">
            <a:extLst>
              <a:ext uri="{FF2B5EF4-FFF2-40B4-BE49-F238E27FC236}">
                <a16:creationId xmlns:a16="http://schemas.microsoft.com/office/drawing/2014/main" id="{FE656E13-83F3-4269-B56A-10DF4F82D376}"/>
              </a:ext>
            </a:extLst>
          </p:cNvPr>
          <p:cNvSpPr txBox="1">
            <a:spLocks noChangeArrowheads="1"/>
          </p:cNvSpPr>
          <p:nvPr/>
        </p:nvSpPr>
        <p:spPr bwMode="auto">
          <a:xfrm>
            <a:off x="8591156" y="4137667"/>
            <a:ext cx="15343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に話す</a:t>
            </a:r>
          </a:p>
        </p:txBody>
      </p:sp>
      <p:sp>
        <p:nvSpPr>
          <p:cNvPr id="47" name="テキスト ボックス 88">
            <a:extLst>
              <a:ext uri="{FF2B5EF4-FFF2-40B4-BE49-F238E27FC236}">
                <a16:creationId xmlns:a16="http://schemas.microsoft.com/office/drawing/2014/main" id="{219E19C3-6DF2-45DC-8996-A5CDE49DB20A}"/>
              </a:ext>
            </a:extLst>
          </p:cNvPr>
          <p:cNvSpPr txBox="1">
            <a:spLocks noChangeArrowheads="1"/>
          </p:cNvSpPr>
          <p:nvPr/>
        </p:nvSpPr>
        <p:spPr bwMode="auto">
          <a:xfrm>
            <a:off x="2429034" y="3491970"/>
            <a:ext cx="15039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20</a:t>
            </a:r>
            <a:r>
              <a:rPr lang="ja-JP" altLang="en-US" sz="1600" dirty="0">
                <a:solidFill>
                  <a:prstClr val="black"/>
                </a:solidFill>
                <a:latin typeface="BIZ UDPゴシック" panose="020B0400000000000000" pitchFamily="50" charset="-128"/>
                <a:ea typeface="BIZ UDPゴシック" panose="020B0400000000000000" pitchFamily="50" charset="-128"/>
              </a:rPr>
              <a:t>分の</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カウンセリング</a:t>
            </a:r>
          </a:p>
        </p:txBody>
      </p:sp>
      <p:pic>
        <p:nvPicPr>
          <p:cNvPr id="49" name="図 48">
            <a:extLst>
              <a:ext uri="{FF2B5EF4-FFF2-40B4-BE49-F238E27FC236}">
                <a16:creationId xmlns:a16="http://schemas.microsoft.com/office/drawing/2014/main" id="{03A93F18-15D0-43FA-8047-F79D0E5E10BA}"/>
              </a:ext>
            </a:extLst>
          </p:cNvPr>
          <p:cNvPicPr>
            <a:picLocks noChangeAspect="1"/>
          </p:cNvPicPr>
          <p:nvPr/>
        </p:nvPicPr>
        <p:blipFill>
          <a:blip r:embed="rId4"/>
          <a:stretch>
            <a:fillRect/>
          </a:stretch>
        </p:blipFill>
        <p:spPr>
          <a:xfrm>
            <a:off x="8096036" y="2427076"/>
            <a:ext cx="434887" cy="1004785"/>
          </a:xfrm>
          <a:prstGeom prst="rect">
            <a:avLst/>
          </a:prstGeom>
        </p:spPr>
      </p:pic>
      <p:sp>
        <p:nvSpPr>
          <p:cNvPr id="50" name="テキスト ボックス 88">
            <a:extLst>
              <a:ext uri="{FF2B5EF4-FFF2-40B4-BE49-F238E27FC236}">
                <a16:creationId xmlns:a16="http://schemas.microsoft.com/office/drawing/2014/main" id="{48B4CB4F-EE3A-4ECA-BBED-1553001EA08E}"/>
              </a:ext>
            </a:extLst>
          </p:cNvPr>
          <p:cNvSpPr txBox="1">
            <a:spLocks noChangeArrowheads="1"/>
          </p:cNvSpPr>
          <p:nvPr/>
        </p:nvSpPr>
        <p:spPr bwMode="auto">
          <a:xfrm>
            <a:off x="206732" y="4495003"/>
            <a:ext cx="676788" cy="338554"/>
          </a:xfrm>
          <a:prstGeom prst="rect">
            <a:avLst/>
          </a:prstGeom>
          <a:solidFill>
            <a:schemeClr val="accent6">
              <a:lumMod val="20000"/>
              <a:lumOff val="80000"/>
            </a:schemeClr>
          </a:solidFill>
          <a:ln>
            <a:noFill/>
          </a:ln>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a:t>
            </a:r>
            <a:r>
              <a:rPr lang="ja-JP" altLang="en-US" sz="1600" dirty="0">
                <a:solidFill>
                  <a:prstClr val="black"/>
                </a:solidFill>
                <a:latin typeface="BIZ UDPゴシック" panose="020B0400000000000000" pitchFamily="50" charset="-128"/>
                <a:ea typeface="BIZ UDPゴシック" panose="020B0400000000000000" pitchFamily="50" charset="-128"/>
              </a:rPr>
              <a:t>Ｌ役</a:t>
            </a:r>
          </a:p>
        </p:txBody>
      </p:sp>
      <p:sp>
        <p:nvSpPr>
          <p:cNvPr id="51" name="テキスト ボックス 88">
            <a:extLst>
              <a:ext uri="{FF2B5EF4-FFF2-40B4-BE49-F238E27FC236}">
                <a16:creationId xmlns:a16="http://schemas.microsoft.com/office/drawing/2014/main" id="{DAF17B1F-D871-4874-B640-3296ED1FF1D1}"/>
              </a:ext>
            </a:extLst>
          </p:cNvPr>
          <p:cNvSpPr txBox="1">
            <a:spLocks noChangeArrowheads="1"/>
          </p:cNvSpPr>
          <p:nvPr/>
        </p:nvSpPr>
        <p:spPr bwMode="auto">
          <a:xfrm>
            <a:off x="170343" y="2918645"/>
            <a:ext cx="729687" cy="338554"/>
          </a:xfrm>
          <a:prstGeom prst="rect">
            <a:avLst/>
          </a:prstGeom>
          <a:solidFill>
            <a:schemeClr val="accent6">
              <a:lumMod val="20000"/>
              <a:lumOff val="80000"/>
            </a:schemeClr>
          </a:solidFill>
          <a:ln>
            <a:noFill/>
          </a:ln>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役</a:t>
            </a:r>
          </a:p>
        </p:txBody>
      </p:sp>
      <p:sp>
        <p:nvSpPr>
          <p:cNvPr id="53" name="テキスト ボックス 91">
            <a:extLst>
              <a:ext uri="{FF2B5EF4-FFF2-40B4-BE49-F238E27FC236}">
                <a16:creationId xmlns:a16="http://schemas.microsoft.com/office/drawing/2014/main" id="{D7F18394-920B-417C-8BF5-83C162A955E3}"/>
              </a:ext>
            </a:extLst>
          </p:cNvPr>
          <p:cNvSpPr txBox="1">
            <a:spLocks noChangeArrowheads="1"/>
          </p:cNvSpPr>
          <p:nvPr/>
        </p:nvSpPr>
        <p:spPr bwMode="auto">
          <a:xfrm>
            <a:off x="4183976" y="1930405"/>
            <a:ext cx="114005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前半</a:t>
            </a:r>
            <a:r>
              <a:rPr lang="en-US" altLang="ja-JP" sz="1600" dirty="0">
                <a:solidFill>
                  <a:prstClr val="black"/>
                </a:solidFill>
                <a:latin typeface="BIZ UDPゴシック" panose="020B0400000000000000" pitchFamily="50" charset="-128"/>
                <a:ea typeface="BIZ UDPゴシック" panose="020B0400000000000000" pitchFamily="50" charset="-128"/>
              </a:rPr>
              <a:t>CO</a:t>
            </a:r>
            <a:r>
              <a:rPr lang="ja-JP" altLang="en-US" sz="1600" dirty="0">
                <a:solidFill>
                  <a:prstClr val="black"/>
                </a:solidFill>
                <a:latin typeface="BIZ UDPゴシック" panose="020B0400000000000000" pitchFamily="50" charset="-128"/>
                <a:ea typeface="BIZ UDPゴシック" panose="020B0400000000000000" pitchFamily="50" charset="-128"/>
              </a:rPr>
              <a:t>の</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振り返り</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a:t>
            </a:r>
            <a:r>
              <a:rPr lang="en-US" altLang="ja-JP" sz="1600" dirty="0">
                <a:solidFill>
                  <a:prstClr val="black"/>
                </a:solidFill>
                <a:latin typeface="BIZ UDPゴシック" panose="020B0400000000000000" pitchFamily="50" charset="-128"/>
                <a:ea typeface="BIZ UDPゴシック" panose="020B0400000000000000" pitchFamily="50" charset="-128"/>
              </a:rPr>
              <a:t>FB</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05560DD0-634E-4A27-9CC1-F443BB1D8604}"/>
              </a:ext>
            </a:extLst>
          </p:cNvPr>
          <p:cNvSpPr txBox="1"/>
          <p:nvPr/>
        </p:nvSpPr>
        <p:spPr>
          <a:xfrm>
            <a:off x="400862" y="5849793"/>
            <a:ext cx="11492503" cy="369332"/>
          </a:xfrm>
          <a:prstGeom prst="rect">
            <a:avLst/>
          </a:prstGeom>
          <a:solidFill>
            <a:schemeClr val="accent3">
              <a:lumMod val="20000"/>
              <a:lumOff val="80000"/>
            </a:schemeClr>
          </a:solid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バリア病①：前半の</a:t>
            </a:r>
            <a:r>
              <a:rPr lang="en-US" altLang="ja-JP" dirty="0">
                <a:latin typeface="BIZ UDPゴシック" panose="020B0400000000000000" pitchFamily="50" charset="-128"/>
                <a:ea typeface="BIZ UDPゴシック" panose="020B0400000000000000" pitchFamily="50" charset="-128"/>
              </a:rPr>
              <a:t>CO</a:t>
            </a:r>
            <a:r>
              <a:rPr lang="ja-JP" altLang="en-US" dirty="0">
                <a:latin typeface="BIZ UDPゴシック" panose="020B0400000000000000" pitchFamily="50" charset="-128"/>
                <a:ea typeface="BIZ UDPゴシック" panose="020B0400000000000000" pitchFamily="50" charset="-128"/>
              </a:rPr>
              <a:t>のカウンセリングを聴いていて後半</a:t>
            </a:r>
            <a:r>
              <a:rPr lang="en-US" altLang="ja-JP" dirty="0">
                <a:latin typeface="BIZ UDPゴシック" panose="020B0400000000000000" pitchFamily="50" charset="-128"/>
                <a:ea typeface="BIZ UDPゴシック" panose="020B0400000000000000" pitchFamily="50" charset="-128"/>
              </a:rPr>
              <a:t>CO</a:t>
            </a:r>
            <a:r>
              <a:rPr lang="ja-JP" altLang="en-US" dirty="0">
                <a:latin typeface="BIZ UDPゴシック" panose="020B0400000000000000" pitchFamily="50" charset="-128"/>
                <a:ea typeface="BIZ UDPゴシック" panose="020B0400000000000000" pitchFamily="50" charset="-128"/>
              </a:rPr>
              <a:t>がバリア病を自分のカウンセリングの前に発表する</a:t>
            </a:r>
          </a:p>
        </p:txBody>
      </p:sp>
      <p:sp>
        <p:nvSpPr>
          <p:cNvPr id="55" name="テキスト ボックス 54">
            <a:extLst>
              <a:ext uri="{FF2B5EF4-FFF2-40B4-BE49-F238E27FC236}">
                <a16:creationId xmlns:a16="http://schemas.microsoft.com/office/drawing/2014/main" id="{F1644016-2C3E-4FED-ABB1-7BDF2AC017FB}"/>
              </a:ext>
            </a:extLst>
          </p:cNvPr>
          <p:cNvSpPr txBox="1"/>
          <p:nvPr/>
        </p:nvSpPr>
        <p:spPr>
          <a:xfrm>
            <a:off x="400862" y="6307280"/>
            <a:ext cx="11080954" cy="369332"/>
          </a:xfrm>
          <a:prstGeom prst="rect">
            <a:avLst/>
          </a:prstGeom>
          <a:solidFill>
            <a:schemeClr val="accent3">
              <a:lumMod val="20000"/>
              <a:lumOff val="80000"/>
            </a:schemeClr>
          </a:solid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バリア病②：後半カウンセリングを実施して、どのようにバリア病が変化したか変化したところを発表する</a:t>
            </a:r>
          </a:p>
        </p:txBody>
      </p:sp>
      <p:cxnSp>
        <p:nvCxnSpPr>
          <p:cNvPr id="54" name="直線コネクタ 53">
            <a:extLst>
              <a:ext uri="{FF2B5EF4-FFF2-40B4-BE49-F238E27FC236}">
                <a16:creationId xmlns:a16="http://schemas.microsoft.com/office/drawing/2014/main" id="{B30D37D5-0ED2-444B-8600-ACB5995CB1B5}"/>
              </a:ext>
            </a:extLst>
          </p:cNvPr>
          <p:cNvCxnSpPr/>
          <p:nvPr/>
        </p:nvCxnSpPr>
        <p:spPr>
          <a:xfrm>
            <a:off x="9677197" y="169198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909BB5EC-5AB6-4193-997F-0A1B7D4B5CAC}"/>
              </a:ext>
            </a:extLst>
          </p:cNvPr>
          <p:cNvCxnSpPr/>
          <p:nvPr/>
        </p:nvCxnSpPr>
        <p:spPr>
          <a:xfrm>
            <a:off x="7104242" y="1701557"/>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3FF7916D-1439-4C59-9DD9-F1417742506B}"/>
              </a:ext>
            </a:extLst>
          </p:cNvPr>
          <p:cNvCxnSpPr/>
          <p:nvPr/>
        </p:nvCxnSpPr>
        <p:spPr>
          <a:xfrm>
            <a:off x="5117676" y="1674440"/>
            <a:ext cx="0" cy="139068"/>
          </a:xfrm>
          <a:prstGeom prst="line">
            <a:avLst/>
          </a:prstGeom>
        </p:spPr>
        <p:style>
          <a:lnRef idx="1">
            <a:schemeClr val="accent1"/>
          </a:lnRef>
          <a:fillRef idx="0">
            <a:schemeClr val="accent1"/>
          </a:fillRef>
          <a:effectRef idx="0">
            <a:schemeClr val="accent1"/>
          </a:effectRef>
          <a:fontRef idx="minor">
            <a:schemeClr val="tx1"/>
          </a:fontRef>
        </p:style>
      </p:cxnSp>
      <p:sp>
        <p:nvSpPr>
          <p:cNvPr id="60" name="テキスト ボックス 91">
            <a:extLst>
              <a:ext uri="{FF2B5EF4-FFF2-40B4-BE49-F238E27FC236}">
                <a16:creationId xmlns:a16="http://schemas.microsoft.com/office/drawing/2014/main" id="{BCF82947-F9D5-4DC2-AC19-3821E89B21E0}"/>
              </a:ext>
            </a:extLst>
          </p:cNvPr>
          <p:cNvSpPr txBox="1">
            <a:spLocks noChangeArrowheads="1"/>
          </p:cNvSpPr>
          <p:nvPr/>
        </p:nvSpPr>
        <p:spPr bwMode="auto">
          <a:xfrm>
            <a:off x="6263726" y="1930405"/>
            <a:ext cx="94929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後半</a:t>
            </a:r>
            <a:r>
              <a:rPr lang="en-US" altLang="ja-JP" sz="1600" dirty="0">
                <a:solidFill>
                  <a:prstClr val="black"/>
                </a:solidFill>
                <a:latin typeface="BIZ UDPゴシック" panose="020B0400000000000000" pitchFamily="50" charset="-128"/>
                <a:ea typeface="BIZ UDPゴシック" panose="020B0400000000000000" pitchFamily="50" charset="-128"/>
              </a:rPr>
              <a:t>CO</a:t>
            </a: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バリア病</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eaLnBrk="1" fontAlgn="base" hangingPunct="1">
              <a:spcBef>
                <a:spcPct val="0"/>
              </a:spcBef>
              <a:spcAft>
                <a:spcPct val="0"/>
              </a:spcAft>
              <a:buNone/>
              <a:defRPr/>
            </a:pPr>
            <a:r>
              <a:rPr lang="ja-JP" altLang="en-US" sz="1600" dirty="0">
                <a:solidFill>
                  <a:prstClr val="black"/>
                </a:solidFill>
                <a:latin typeface="BIZ UDPゴシック" panose="020B0400000000000000" pitchFamily="50" charset="-128"/>
                <a:ea typeface="BIZ UDPゴシック" panose="020B0400000000000000" pitchFamily="50" charset="-128"/>
              </a:rPr>
              <a:t>の指導</a:t>
            </a:r>
          </a:p>
        </p:txBody>
      </p:sp>
      <p:sp>
        <p:nvSpPr>
          <p:cNvPr id="61" name="テキスト ボックス 102">
            <a:extLst>
              <a:ext uri="{FF2B5EF4-FFF2-40B4-BE49-F238E27FC236}">
                <a16:creationId xmlns:a16="http://schemas.microsoft.com/office/drawing/2014/main" id="{217B8E93-009F-4F18-99E6-30F3DAB398E5}"/>
              </a:ext>
            </a:extLst>
          </p:cNvPr>
          <p:cNvSpPr txBox="1">
            <a:spLocks noChangeArrowheads="1"/>
          </p:cNvSpPr>
          <p:nvPr/>
        </p:nvSpPr>
        <p:spPr bwMode="auto">
          <a:xfrm>
            <a:off x="6432101" y="1346729"/>
            <a:ext cx="470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endParaRPr lang="ja-JP" altLang="en-US"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13" name="直線コネクタ 12">
            <a:extLst>
              <a:ext uri="{FF2B5EF4-FFF2-40B4-BE49-F238E27FC236}">
                <a16:creationId xmlns:a16="http://schemas.microsoft.com/office/drawing/2014/main" id="{222FB282-84A0-4EF6-9285-89322674668F}"/>
              </a:ext>
            </a:extLst>
          </p:cNvPr>
          <p:cNvCxnSpPr/>
          <p:nvPr/>
        </p:nvCxnSpPr>
        <p:spPr>
          <a:xfrm>
            <a:off x="11580367" y="1703169"/>
            <a:ext cx="0" cy="158396"/>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F957A73B-5366-4B9E-E875-CA33FD7402CE}"/>
              </a:ext>
            </a:extLst>
          </p:cNvPr>
          <p:cNvCxnSpPr>
            <a:cxnSpLocks/>
          </p:cNvCxnSpPr>
          <p:nvPr/>
        </p:nvCxnSpPr>
        <p:spPr>
          <a:xfrm>
            <a:off x="1075437" y="1674440"/>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855D6478-F02E-4725-90F6-15A5AB7C0893}"/>
              </a:ext>
            </a:extLst>
          </p:cNvPr>
          <p:cNvCxnSpPr/>
          <p:nvPr/>
        </p:nvCxnSpPr>
        <p:spPr>
          <a:xfrm>
            <a:off x="10351205" y="1673691"/>
            <a:ext cx="0" cy="14446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6" name="正方形/長方形 65">
            <a:extLst>
              <a:ext uri="{FF2B5EF4-FFF2-40B4-BE49-F238E27FC236}">
                <a16:creationId xmlns:a16="http://schemas.microsoft.com/office/drawing/2014/main" id="{C8E4B6E3-CCEA-47F7-C6C3-B689F74B7919}"/>
              </a:ext>
            </a:extLst>
          </p:cNvPr>
          <p:cNvSpPr/>
          <p:nvPr/>
        </p:nvSpPr>
        <p:spPr>
          <a:xfrm>
            <a:off x="7119868" y="1696141"/>
            <a:ext cx="2552705" cy="194826"/>
          </a:xfrm>
          <a:prstGeom prst="rect">
            <a:avLst/>
          </a:prstGeom>
          <a:solidFill>
            <a:srgbClr val="99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800">
              <a:solidFill>
                <a:prstClr val="white"/>
              </a:solidFill>
              <a:latin typeface="BIZ UDPゴシック" panose="020B0400000000000000" pitchFamily="50" charset="-128"/>
              <a:ea typeface="BIZ UDPゴシック" panose="020B0400000000000000" pitchFamily="50" charset="-128"/>
            </a:endParaRPr>
          </a:p>
        </p:txBody>
      </p:sp>
      <p:pic>
        <p:nvPicPr>
          <p:cNvPr id="67" name="図 66">
            <a:extLst>
              <a:ext uri="{FF2B5EF4-FFF2-40B4-BE49-F238E27FC236}">
                <a16:creationId xmlns:a16="http://schemas.microsoft.com/office/drawing/2014/main" id="{3B455866-5FEE-69F8-19B5-C3FD06B12275}"/>
              </a:ext>
            </a:extLst>
          </p:cNvPr>
          <p:cNvPicPr>
            <a:picLocks noChangeAspect="1"/>
          </p:cNvPicPr>
          <p:nvPr/>
        </p:nvPicPr>
        <p:blipFill>
          <a:blip r:embed="rId4"/>
          <a:stretch>
            <a:fillRect/>
          </a:stretch>
        </p:blipFill>
        <p:spPr>
          <a:xfrm>
            <a:off x="2717384" y="2424215"/>
            <a:ext cx="434887" cy="1004785"/>
          </a:xfrm>
          <a:prstGeom prst="rect">
            <a:avLst/>
          </a:prstGeom>
        </p:spPr>
      </p:pic>
      <p:sp>
        <p:nvSpPr>
          <p:cNvPr id="69" name="矢印: 右 68">
            <a:extLst>
              <a:ext uri="{FF2B5EF4-FFF2-40B4-BE49-F238E27FC236}">
                <a16:creationId xmlns:a16="http://schemas.microsoft.com/office/drawing/2014/main" id="{9B1FB35F-D0A7-3804-A7CD-40DEA9E29C52}"/>
              </a:ext>
            </a:extLst>
          </p:cNvPr>
          <p:cNvSpPr/>
          <p:nvPr/>
        </p:nvSpPr>
        <p:spPr>
          <a:xfrm>
            <a:off x="1174317" y="4530987"/>
            <a:ext cx="494904" cy="243145"/>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BIZ UDPゴシック" panose="020B0400000000000000" pitchFamily="50" charset="-128"/>
              <a:ea typeface="BIZ UDPゴシック" panose="020B0400000000000000" pitchFamily="50" charset="-128"/>
            </a:endParaRPr>
          </a:p>
        </p:txBody>
      </p:sp>
      <p:sp>
        <p:nvSpPr>
          <p:cNvPr id="70" name="テキスト ボックス 88">
            <a:extLst>
              <a:ext uri="{FF2B5EF4-FFF2-40B4-BE49-F238E27FC236}">
                <a16:creationId xmlns:a16="http://schemas.microsoft.com/office/drawing/2014/main" id="{A6071F9E-9829-353A-1176-A58619B19489}"/>
              </a:ext>
            </a:extLst>
          </p:cNvPr>
          <p:cNvSpPr txBox="1">
            <a:spLocks noChangeArrowheads="1"/>
          </p:cNvSpPr>
          <p:nvPr/>
        </p:nvSpPr>
        <p:spPr bwMode="auto">
          <a:xfrm>
            <a:off x="681158" y="4801200"/>
            <a:ext cx="14707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fontAlgn="base" hangingPunct="1">
              <a:spcBef>
                <a:spcPct val="0"/>
              </a:spcBef>
              <a:spcAft>
                <a:spcPct val="0"/>
              </a:spcAft>
              <a:buNone/>
              <a:defRPr/>
            </a:pPr>
            <a:r>
              <a:rPr lang="en-US" altLang="ja-JP" sz="1600" dirty="0">
                <a:solidFill>
                  <a:prstClr val="black"/>
                </a:solidFill>
                <a:latin typeface="BIZ UDPゴシック" panose="020B0400000000000000" pitchFamily="50" charset="-128"/>
                <a:ea typeface="BIZ UDPゴシック" panose="020B0400000000000000" pitchFamily="50" charset="-128"/>
              </a:rPr>
              <a:t>10</a:t>
            </a:r>
            <a:r>
              <a:rPr lang="ja-JP" altLang="en-US" sz="1600" dirty="0">
                <a:solidFill>
                  <a:prstClr val="black"/>
                </a:solidFill>
                <a:latin typeface="BIZ UDPゴシック" panose="020B0400000000000000" pitchFamily="50" charset="-128"/>
                <a:ea typeface="BIZ UDPゴシック" panose="020B0400000000000000" pitchFamily="50" charset="-128"/>
              </a:rPr>
              <a:t>分間の概要を話す</a:t>
            </a:r>
          </a:p>
        </p:txBody>
      </p:sp>
      <p:pic>
        <p:nvPicPr>
          <p:cNvPr id="72" name="図 71">
            <a:extLst>
              <a:ext uri="{FF2B5EF4-FFF2-40B4-BE49-F238E27FC236}">
                <a16:creationId xmlns:a16="http://schemas.microsoft.com/office/drawing/2014/main" id="{FC01F5A0-98D2-08AE-2CB7-BE445C6CA104}"/>
              </a:ext>
            </a:extLst>
          </p:cNvPr>
          <p:cNvPicPr>
            <a:picLocks noChangeAspect="1"/>
          </p:cNvPicPr>
          <p:nvPr/>
        </p:nvPicPr>
        <p:blipFill>
          <a:blip r:embed="rId3"/>
          <a:stretch>
            <a:fillRect/>
          </a:stretch>
        </p:blipFill>
        <p:spPr>
          <a:xfrm>
            <a:off x="8130269" y="4040278"/>
            <a:ext cx="479624" cy="944552"/>
          </a:xfrm>
          <a:prstGeom prst="rect">
            <a:avLst/>
          </a:prstGeom>
        </p:spPr>
      </p:pic>
      <p:sp>
        <p:nvSpPr>
          <p:cNvPr id="4" name="テキスト ボックス 3">
            <a:extLst>
              <a:ext uri="{FF2B5EF4-FFF2-40B4-BE49-F238E27FC236}">
                <a16:creationId xmlns:a16="http://schemas.microsoft.com/office/drawing/2014/main" id="{57046FF8-1F51-2EC3-F5D9-624296EBCEF8}"/>
              </a:ext>
            </a:extLst>
          </p:cNvPr>
          <p:cNvSpPr txBox="1"/>
          <p:nvPr/>
        </p:nvSpPr>
        <p:spPr>
          <a:xfrm>
            <a:off x="4754004" y="4145960"/>
            <a:ext cx="2633469" cy="1384995"/>
          </a:xfrm>
          <a:prstGeom prst="rect">
            <a:avLst/>
          </a:prstGeom>
          <a:noFill/>
        </p:spPr>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ｶｳﾝｾﾘﾝｸﾞに影響されますが、なるべく左右しないようにと声をかける</a:t>
            </a:r>
            <a:endParaRPr kumimoji="1" lang="en-US" altLang="ja-JP" sz="16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（ここに</a:t>
            </a:r>
            <a:r>
              <a:rPr kumimoji="1" lang="en-US" altLang="ja-JP" sz="1200" dirty="0">
                <a:latin typeface="BIZ UDPゴシック" panose="020B0400000000000000" pitchFamily="50" charset="-128"/>
                <a:ea typeface="BIZ UDPゴシック" panose="020B0400000000000000" pitchFamily="50" charset="-128"/>
              </a:rPr>
              <a:t>CL</a:t>
            </a:r>
            <a:r>
              <a:rPr kumimoji="1" lang="ja-JP" altLang="en-US" sz="1200" dirty="0">
                <a:latin typeface="BIZ UDPゴシック" panose="020B0400000000000000" pitchFamily="50" charset="-128"/>
                <a:ea typeface="BIZ UDPゴシック" panose="020B0400000000000000" pitchFamily="50" charset="-128"/>
              </a:rPr>
              <a:t>役がいる理由：</a:t>
            </a:r>
            <a:r>
              <a:rPr lang="en-US" altLang="ja-JP" sz="1200" dirty="0">
                <a:latin typeface="BIZ UDPゴシック" panose="020B0400000000000000" pitchFamily="50" charset="-128"/>
                <a:ea typeface="BIZ UDPゴシック" panose="020B0400000000000000" pitchFamily="50" charset="-128"/>
              </a:rPr>
              <a:t>CL</a:t>
            </a:r>
            <a:r>
              <a:rPr lang="ja-JP" altLang="en-US" sz="1200" dirty="0">
                <a:latin typeface="BIZ UDPゴシック" panose="020B0400000000000000" pitchFamily="50" charset="-128"/>
                <a:ea typeface="BIZ UDPゴシック" panose="020B0400000000000000" pitchFamily="50" charset="-128"/>
              </a:rPr>
              <a:t>役がバリア病に対して</a:t>
            </a:r>
            <a:r>
              <a:rPr lang="en-US" altLang="ja-JP" sz="1200" dirty="0">
                <a:latin typeface="BIZ UDPゴシック" panose="020B0400000000000000" pitchFamily="50" charset="-128"/>
                <a:ea typeface="BIZ UDPゴシック" panose="020B0400000000000000" pitchFamily="50" charset="-128"/>
              </a:rPr>
              <a:t>FB</a:t>
            </a:r>
            <a:r>
              <a:rPr lang="ja-JP" altLang="en-US" sz="1200" dirty="0">
                <a:latin typeface="BIZ UDPゴシック" panose="020B0400000000000000" pitchFamily="50" charset="-128"/>
                <a:ea typeface="BIZ UDPゴシック" panose="020B0400000000000000" pitchFamily="50" charset="-128"/>
              </a:rPr>
              <a:t>をする内容を聴きたいため）</a:t>
            </a:r>
            <a:endParaRPr kumimoji="1" lang="ja-JP" altLang="en-US"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70807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tfuji2">
  <a:themeElements>
    <a:clrScheme name="mtfuji2 2">
      <a:dk1>
        <a:srgbClr val="2E2E48"/>
      </a:dk1>
      <a:lt1>
        <a:srgbClr val="B9CCE9"/>
      </a:lt1>
      <a:dk2>
        <a:srgbClr val="1451AA"/>
      </a:dk2>
      <a:lt2>
        <a:srgbClr val="C0D7D8"/>
      </a:lt2>
      <a:accent1>
        <a:srgbClr val="D6D5B2"/>
      </a:accent1>
      <a:accent2>
        <a:srgbClr val="FFFFE9"/>
      </a:accent2>
      <a:accent3>
        <a:srgbClr val="D9E2F2"/>
      </a:accent3>
      <a:accent4>
        <a:srgbClr val="26263C"/>
      </a:accent4>
      <a:accent5>
        <a:srgbClr val="E8E7D5"/>
      </a:accent5>
      <a:accent6>
        <a:srgbClr val="E7E7D3"/>
      </a:accent6>
      <a:hlink>
        <a:srgbClr val="6B94D1"/>
      </a:hlink>
      <a:folHlink>
        <a:srgbClr val="FFFFFF"/>
      </a:folHlink>
    </a:clrScheme>
    <a:fontScheme name="mtfuji2">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tfuji2 1">
        <a:dk1>
          <a:srgbClr val="1C357C"/>
        </a:dk1>
        <a:lt1>
          <a:srgbClr val="FFFFFF"/>
        </a:lt1>
        <a:dk2>
          <a:srgbClr val="224094"/>
        </a:dk2>
        <a:lt2>
          <a:srgbClr val="FFFFCC"/>
        </a:lt2>
        <a:accent1>
          <a:srgbClr val="86864C"/>
        </a:accent1>
        <a:accent2>
          <a:srgbClr val="809AE2"/>
        </a:accent2>
        <a:accent3>
          <a:srgbClr val="ABAFC8"/>
        </a:accent3>
        <a:accent4>
          <a:srgbClr val="DADADA"/>
        </a:accent4>
        <a:accent5>
          <a:srgbClr val="C3C3B2"/>
        </a:accent5>
        <a:accent6>
          <a:srgbClr val="738BCD"/>
        </a:accent6>
        <a:hlink>
          <a:srgbClr val="000000"/>
        </a:hlink>
        <a:folHlink>
          <a:srgbClr val="2E57CA"/>
        </a:folHlink>
      </a:clrScheme>
      <a:clrMap bg1="dk2" tx1="lt1" bg2="dk1" tx2="lt2" accent1="accent1" accent2="accent2" accent3="accent3" accent4="accent4" accent5="accent5" accent6="accent6" hlink="hlink" folHlink="folHlink"/>
    </a:extraClrScheme>
    <a:extraClrScheme>
      <a:clrScheme name="mtfuji2 2">
        <a:dk1>
          <a:srgbClr val="2E2E48"/>
        </a:dk1>
        <a:lt1>
          <a:srgbClr val="B9CCE9"/>
        </a:lt1>
        <a:dk2>
          <a:srgbClr val="1451AA"/>
        </a:dk2>
        <a:lt2>
          <a:srgbClr val="C0D7D8"/>
        </a:lt2>
        <a:accent1>
          <a:srgbClr val="D6D5B2"/>
        </a:accent1>
        <a:accent2>
          <a:srgbClr val="FFFFE9"/>
        </a:accent2>
        <a:accent3>
          <a:srgbClr val="D9E2F2"/>
        </a:accent3>
        <a:accent4>
          <a:srgbClr val="26263C"/>
        </a:accent4>
        <a:accent5>
          <a:srgbClr val="E8E7D5"/>
        </a:accent5>
        <a:accent6>
          <a:srgbClr val="E7E7D3"/>
        </a:accent6>
        <a:hlink>
          <a:srgbClr val="6B94D1"/>
        </a:hlink>
        <a:folHlink>
          <a:srgbClr val="FFFFFF"/>
        </a:folHlink>
      </a:clrScheme>
      <a:clrMap bg1="lt1" tx1="dk1" bg2="lt2" tx2="dk2" accent1="accent1" accent2="accent2" accent3="accent3" accent4="accent4" accent5="accent5" accent6="accent6" hlink="hlink" folHlink="folHlink"/>
    </a:extraClrScheme>
    <a:extraClrScheme>
      <a:clrScheme name="mtfuji2 3">
        <a:dk1>
          <a:srgbClr val="000000"/>
        </a:dk1>
        <a:lt1>
          <a:srgbClr val="FFFFFF"/>
        </a:lt1>
        <a:dk2>
          <a:srgbClr val="000000"/>
        </a:dk2>
        <a:lt2>
          <a:srgbClr val="DDDDDD"/>
        </a:lt2>
        <a:accent1>
          <a:srgbClr val="EAEAEA"/>
        </a:accent1>
        <a:accent2>
          <a:srgbClr val="F8F8F8"/>
        </a:accent2>
        <a:accent3>
          <a:srgbClr val="FFFFFF"/>
        </a:accent3>
        <a:accent4>
          <a:srgbClr val="000000"/>
        </a:accent4>
        <a:accent5>
          <a:srgbClr val="F3F3F3"/>
        </a:accent5>
        <a:accent6>
          <a:srgbClr val="E1E1E1"/>
        </a:accent6>
        <a:hlink>
          <a:srgbClr val="808080"/>
        </a:hlink>
        <a:folHlink>
          <a:srgbClr val="F8F8F8"/>
        </a:folHlink>
      </a:clrScheme>
      <a:clrMap bg1="lt1" tx1="dk1" bg2="lt2" tx2="dk2" accent1="accent1" accent2="accent2" accent3="accent3" accent4="accent4" accent5="accent5" accent6="accent6" hlink="hlink" folHlink="folHlink"/>
    </a:extraClrScheme>
    <a:extraClrScheme>
      <a:clrScheme name="mtfuji2 4">
        <a:dk1>
          <a:srgbClr val="000000"/>
        </a:dk1>
        <a:lt1>
          <a:srgbClr val="9CB8E0"/>
        </a:lt1>
        <a:dk2>
          <a:srgbClr val="000000"/>
        </a:dk2>
        <a:lt2>
          <a:srgbClr val="AAC9CA"/>
        </a:lt2>
        <a:accent1>
          <a:srgbClr val="D6D5B2"/>
        </a:accent1>
        <a:accent2>
          <a:srgbClr val="E8E7CE"/>
        </a:accent2>
        <a:accent3>
          <a:srgbClr val="CBD8ED"/>
        </a:accent3>
        <a:accent4>
          <a:srgbClr val="000000"/>
        </a:accent4>
        <a:accent5>
          <a:srgbClr val="E8E7D5"/>
        </a:accent5>
        <a:accent6>
          <a:srgbClr val="D2D1BA"/>
        </a:accent6>
        <a:hlink>
          <a:srgbClr val="4579C5"/>
        </a:hlink>
        <a:folHlink>
          <a:srgbClr val="C4F2F6"/>
        </a:folHlink>
      </a:clrScheme>
      <a:clrMap bg1="lt1" tx1="dk1" bg2="lt2" tx2="dk2" accent1="accent1" accent2="accent2" accent3="accent3" accent4="accent4" accent5="accent5" accent6="accent6" hlink="hlink" folHlink="folHlink"/>
    </a:extraClrScheme>
    <a:extraClrScheme>
      <a:clrScheme name="mtfuji2 5">
        <a:dk1>
          <a:srgbClr val="000000"/>
        </a:dk1>
        <a:lt1>
          <a:srgbClr val="6892D0"/>
        </a:lt1>
        <a:dk2>
          <a:srgbClr val="000000"/>
        </a:dk2>
        <a:lt2>
          <a:srgbClr val="7590B3"/>
        </a:lt2>
        <a:accent1>
          <a:srgbClr val="BEBB94"/>
        </a:accent1>
        <a:accent2>
          <a:srgbClr val="DDDDDD"/>
        </a:accent2>
        <a:accent3>
          <a:srgbClr val="B9C7E4"/>
        </a:accent3>
        <a:accent4>
          <a:srgbClr val="000000"/>
        </a:accent4>
        <a:accent5>
          <a:srgbClr val="DBDAC8"/>
        </a:accent5>
        <a:accent6>
          <a:srgbClr val="C8C8C8"/>
        </a:accent6>
        <a:hlink>
          <a:srgbClr val="363199"/>
        </a:hlink>
        <a:folHlink>
          <a:srgbClr val="91D6DD"/>
        </a:folHlink>
      </a:clrScheme>
      <a:clrMap bg1="lt1" tx1="dk1" bg2="lt2" tx2="dk2" accent1="accent1" accent2="accent2" accent3="accent3" accent4="accent4" accent5="accent5" accent6="accent6" hlink="hlink" folHlink="folHlink"/>
    </a:extraClrScheme>
    <a:extraClrScheme>
      <a:clrScheme name="mtfuji2 6">
        <a:dk1>
          <a:srgbClr val="456697"/>
        </a:dk1>
        <a:lt1>
          <a:srgbClr val="FFFFFF"/>
        </a:lt1>
        <a:dk2>
          <a:srgbClr val="386AB4"/>
        </a:dk2>
        <a:lt2>
          <a:srgbClr val="FFFFCC"/>
        </a:lt2>
        <a:accent1>
          <a:srgbClr val="8A8F5D"/>
        </a:accent1>
        <a:accent2>
          <a:srgbClr val="97ACBF"/>
        </a:accent2>
        <a:accent3>
          <a:srgbClr val="AEB9D6"/>
        </a:accent3>
        <a:accent4>
          <a:srgbClr val="DADADA"/>
        </a:accent4>
        <a:accent5>
          <a:srgbClr val="C4C6B6"/>
        </a:accent5>
        <a:accent6>
          <a:srgbClr val="889BAD"/>
        </a:accent6>
        <a:hlink>
          <a:srgbClr val="1B265F"/>
        </a:hlink>
        <a:folHlink>
          <a:srgbClr val="24A9DE"/>
        </a:folHlink>
      </a:clrScheme>
      <a:clrMap bg1="dk2" tx1="lt1" bg2="dk1" tx2="lt2" accent1="accent1" accent2="accent2" accent3="accent3" accent4="accent4" accent5="accent5" accent6="accent6" hlink="hlink" folHlink="folHlink"/>
    </a:extraClrScheme>
    <a:extraClrScheme>
      <a:clrScheme name="mtfuji2 7">
        <a:dk1>
          <a:srgbClr val="2545A1"/>
        </a:dk1>
        <a:lt1>
          <a:srgbClr val="FFFFFF"/>
        </a:lt1>
        <a:dk2>
          <a:srgbClr val="2C53C0"/>
        </a:dk2>
        <a:lt2>
          <a:srgbClr val="FFCC00"/>
        </a:lt2>
        <a:accent1>
          <a:srgbClr val="D28E34"/>
        </a:accent1>
        <a:accent2>
          <a:srgbClr val="AF96C0"/>
        </a:accent2>
        <a:accent3>
          <a:srgbClr val="ACB3DC"/>
        </a:accent3>
        <a:accent4>
          <a:srgbClr val="DADADA"/>
        </a:accent4>
        <a:accent5>
          <a:srgbClr val="E5C6AE"/>
        </a:accent5>
        <a:accent6>
          <a:srgbClr val="9E87AE"/>
        </a:accent6>
        <a:hlink>
          <a:srgbClr val="14265A"/>
        </a:hlink>
        <a:folHlink>
          <a:srgbClr val="C141A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7254</TotalTime>
  <Words>5480</Words>
  <Application>Microsoft Office PowerPoint</Application>
  <PresentationFormat>ワイド画面</PresentationFormat>
  <Paragraphs>725</Paragraphs>
  <Slides>31</Slides>
  <Notes>17</Notes>
  <HiddenSlides>0</HiddenSlides>
  <MMClips>0</MMClips>
  <ScaleCrop>false</ScaleCrop>
  <HeadingPairs>
    <vt:vector size="6" baseType="variant">
      <vt:variant>
        <vt:lpstr>使用されているフォント</vt:lpstr>
      </vt:variant>
      <vt:variant>
        <vt:i4>8</vt:i4>
      </vt:variant>
      <vt:variant>
        <vt:lpstr>テーマ</vt:lpstr>
      </vt:variant>
      <vt:variant>
        <vt:i4>3</vt:i4>
      </vt:variant>
      <vt:variant>
        <vt:lpstr>スライド タイトル</vt:lpstr>
      </vt:variant>
      <vt:variant>
        <vt:i4>31</vt:i4>
      </vt:variant>
    </vt:vector>
  </HeadingPairs>
  <TitlesOfParts>
    <vt:vector size="42" baseType="lpstr">
      <vt:lpstr>BIZ UDPゴシック</vt:lpstr>
      <vt:lpstr>ＭＳ Ｐゴシック</vt:lpstr>
      <vt:lpstr>游ゴシック</vt:lpstr>
      <vt:lpstr>Arial</vt:lpstr>
      <vt:lpstr>Calibri</vt:lpstr>
      <vt:lpstr>Calibri Light</vt:lpstr>
      <vt:lpstr>Times New Roman</vt:lpstr>
      <vt:lpstr>Wingdings</vt:lpstr>
      <vt:lpstr>Office ​​テーマ</vt:lpstr>
      <vt:lpstr>mtfuji2</vt:lpstr>
      <vt:lpstr>Office テーマ</vt:lpstr>
      <vt:lpstr>上級講座（個人）２ うつ・クライシスカウンセリング 支援戦略（2026年度用） 実技指導者用</vt:lpstr>
      <vt:lpstr>チェック項目（バリア病Ｅ預金味方）</vt:lpstr>
      <vt:lpstr>バリア病Ｅ預金味方</vt:lpstr>
      <vt:lpstr>バリア病Ｅ預金味方（続き）</vt:lpstr>
      <vt:lpstr>PowerPoint プレゼンテーション</vt:lpstr>
      <vt:lpstr>実習予定（２日目）　2025年度</vt:lpstr>
      <vt:lpstr>演習１回目（戦略を考える）</vt:lpstr>
      <vt:lpstr>シナリオ作り・指導</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実習を実施するときの注意点 2025.１０変更</vt:lpstr>
      <vt:lpstr>カウンセリング開始から10分間で話したとする 内容（概要説明） 202４.１０．１変更</vt:lpstr>
      <vt:lpstr>前半カウンセリングの実技指導のポイント</vt:lpstr>
      <vt:lpstr>後半カウンセリングの実技指導のポイント</vt:lpstr>
      <vt:lpstr>ロープレ後の質問項目例 （上級（個人）２の場合は指導者が下記のことを振り返りで聞く）</vt:lpstr>
      <vt:lpstr>レコーディングについて</vt:lpstr>
      <vt:lpstr>修正箇所</vt:lpstr>
      <vt:lpstr>修正箇所</vt:lpstr>
      <vt:lpstr>チェック項目（バリア病Ｅ預金味方）</vt:lpstr>
      <vt:lpstr>上級個人２　実習予定（２日目）2020年度</vt:lpstr>
      <vt:lpstr>実習予定（２日目）　2021年度</vt:lpstr>
      <vt:lpstr>PowerPoint プレゼンテーション</vt:lpstr>
      <vt:lpstr>上級個人２　講義予定（１日目）</vt:lpstr>
      <vt:lpstr>PowerPoint プレゼンテーション</vt:lpstr>
      <vt:lpstr>実習を実施するときの注意点</vt:lpstr>
      <vt:lpstr>カウンセリング開始から10分間で話した とする内容（概要説明）</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MRQ 責任者（小野田）</dc:creator>
  <cp:lastModifiedBy>文 伊藤</cp:lastModifiedBy>
  <cp:revision>52</cp:revision>
  <cp:lastPrinted>2024-10-20T00:03:24Z</cp:lastPrinted>
  <dcterms:created xsi:type="dcterms:W3CDTF">2021-06-18T10:07:52Z</dcterms:created>
  <dcterms:modified xsi:type="dcterms:W3CDTF">2026-05-16T22:40:06Z</dcterms:modified>
</cp:coreProperties>
</file>